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30" r:id="rId3"/>
    <p:sldId id="629" r:id="rId4"/>
    <p:sldId id="630" r:id="rId5"/>
    <p:sldId id="631" r:id="rId6"/>
    <p:sldId id="632" r:id="rId7"/>
    <p:sldId id="633" r:id="rId8"/>
    <p:sldId id="634" r:id="rId9"/>
    <p:sldId id="635" r:id="rId10"/>
    <p:sldId id="636" r:id="rId11"/>
    <p:sldId id="637" r:id="rId12"/>
    <p:sldId id="638" r:id="rId13"/>
    <p:sldId id="639" r:id="rId14"/>
    <p:sldId id="640" r:id="rId15"/>
    <p:sldId id="641"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4" r:id="rId29"/>
    <p:sldId id="655" r:id="rId30"/>
    <p:sldId id="656" r:id="rId31"/>
    <p:sldId id="580" r:id="rId32"/>
  </p:sldIdLst>
  <p:sldSz cx="12192000" cy="6858000"/>
  <p:notesSz cx="6858000" cy="9144000"/>
  <p:custDataLst>
    <p:tags r:id="rId36"/>
  </p:custDataLst>
  <p:defaultTextStyle>
    <a:defPPr>
      <a:defRPr lang="zh-CN"/>
    </a:defPPr>
    <a:lvl1pPr marL="0" lvl="0" indent="0" algn="l" defTabSz="914400" rtl="0" eaLnBrk="1" fontAlgn="base" latinLnBrk="0" hangingPunct="1">
      <a:lnSpc>
        <a:spcPct val="100000"/>
      </a:lnSpc>
      <a:spcBef>
        <a:spcPct val="0"/>
      </a:spcBef>
      <a:spcAft>
        <a:spcPct val="0"/>
      </a:spcAft>
      <a:buNone/>
      <a:defRPr sz="2800"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sz="2800"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99CCFF"/>
    <a:srgbClr val="3366FF"/>
    <a:srgbClr val="33CCCC"/>
    <a:srgbClr val="FFFF00"/>
    <a:srgbClr val="FFCC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67" d="100"/>
          <a:sy n="67" d="100"/>
        </p:scale>
        <p:origin x="-1440" y="-96"/>
      </p:cViewPr>
      <p:guideLst>
        <p:guide orient="horz" pos="212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gs" Target="tags/tag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24.wmf"/><Relationship Id="rId8" Type="http://schemas.openxmlformats.org/officeDocument/2006/relationships/image" Target="../media/image23.wmf"/><Relationship Id="rId7" Type="http://schemas.openxmlformats.org/officeDocument/2006/relationships/image" Target="../media/image22.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 Id="rId3" Type="http://schemas.openxmlformats.org/officeDocument/2006/relationships/image" Target="../media/image18.wmf"/><Relationship Id="rId2" Type="http://schemas.openxmlformats.org/officeDocument/2006/relationships/image" Target="../media/image17.wmf"/><Relationship Id="rId10" Type="http://schemas.openxmlformats.org/officeDocument/2006/relationships/image" Target="../media/image25.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3.wmf"/><Relationship Id="rId7" Type="http://schemas.openxmlformats.org/officeDocument/2006/relationships/image" Target="../media/image32.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34.wmf"/><Relationship Id="rId8" Type="http://schemas.openxmlformats.org/officeDocument/2006/relationships/image" Target="../media/image33.wmf"/><Relationship Id="rId7" Type="http://schemas.openxmlformats.org/officeDocument/2006/relationships/image" Target="../media/image32.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3" Type="http://schemas.openxmlformats.org/officeDocument/2006/relationships/image" Target="../media/image38.wmf"/><Relationship Id="rId12" Type="http://schemas.openxmlformats.org/officeDocument/2006/relationships/image" Target="../media/image37.wmf"/><Relationship Id="rId11" Type="http://schemas.openxmlformats.org/officeDocument/2006/relationships/image" Target="../media/image36.wmf"/><Relationship Id="rId10" Type="http://schemas.openxmlformats.org/officeDocument/2006/relationships/image" Target="../media/image35.wmf"/><Relationship Id="rId1" Type="http://schemas.openxmlformats.org/officeDocument/2006/relationships/image" Target="../media/image2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9267" y="260350"/>
            <a:ext cx="2743200" cy="556101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719667" y="260350"/>
            <a:ext cx="8070573" cy="556101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19667" y="260350"/>
            <a:ext cx="10972800" cy="55610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719667" y="1628775"/>
            <a:ext cx="5376672" cy="4192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315795" y="1628775"/>
            <a:ext cx="5376672" cy="4192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Tree>
  </p:cSld>
  <p:clrMapOvr>
    <a:masterClrMapping/>
  </p:clrMapOvr>
  <p:transition spd="slow" advClick="0">
    <p:wedg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图片 1025" descr="图片1"/>
          <p:cNvPicPr>
            <a:picLocks noChangeAspect="1"/>
          </p:cNvPicPr>
          <p:nvPr userDrawn="1"/>
        </p:nvPicPr>
        <p:blipFill>
          <a:blip r:embed="rId13">
            <a:lum bright="12000"/>
          </a:blip>
          <a:srcRect t="22249" b="6903"/>
          <a:stretch>
            <a:fillRect/>
          </a:stretch>
        </p:blipFill>
        <p:spPr>
          <a:xfrm>
            <a:off x="0" y="476250"/>
            <a:ext cx="12192000" cy="5976938"/>
          </a:xfrm>
          <a:prstGeom prst="rect">
            <a:avLst/>
          </a:prstGeom>
          <a:noFill/>
          <a:ln w="9525">
            <a:noFill/>
          </a:ln>
        </p:spPr>
      </p:pic>
      <p:pic>
        <p:nvPicPr>
          <p:cNvPr id="1027" name="图片 1026"/>
          <p:cNvPicPr>
            <a:picLocks noChangeAspect="1"/>
          </p:cNvPicPr>
          <p:nvPr userDrawn="1"/>
        </p:nvPicPr>
        <p:blipFill>
          <a:blip r:embed="rId14"/>
          <a:srcRect l="19189" t="96094" r="14372"/>
          <a:stretch>
            <a:fillRect/>
          </a:stretch>
        </p:blipFill>
        <p:spPr>
          <a:xfrm>
            <a:off x="0" y="6453188"/>
            <a:ext cx="12192000" cy="404812"/>
          </a:xfrm>
          <a:prstGeom prst="rect">
            <a:avLst/>
          </a:prstGeom>
          <a:noFill/>
          <a:ln w="9525">
            <a:noFill/>
          </a:ln>
        </p:spPr>
      </p:pic>
      <p:sp>
        <p:nvSpPr>
          <p:cNvPr id="1028" name="文本框 1027"/>
          <p:cNvSpPr txBox="1">
            <a:spLocks noChangeArrowheads="1"/>
          </p:cNvSpPr>
          <p:nvPr/>
        </p:nvSpPr>
        <p:spPr bwMode="auto">
          <a:xfrm>
            <a:off x="0" y="0"/>
            <a:ext cx="12192000" cy="706755"/>
          </a:xfrm>
          <a:prstGeom prst="rect">
            <a:avLst/>
          </a:prstGeom>
          <a:gradFill rotWithShape="1">
            <a:gsLst>
              <a:gs pos="0">
                <a:srgbClr val="030EE9"/>
              </a:gs>
              <a:gs pos="50000">
                <a:srgbClr val="3399FF">
                  <a:alpha val="95999"/>
                </a:srgbClr>
              </a:gs>
              <a:gs pos="100000">
                <a:srgbClr val="030EE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endParaRPr>
          </a:p>
        </p:txBody>
      </p:sp>
      <p:sp>
        <p:nvSpPr>
          <p:cNvPr id="1029" name="文本占位符 1028"/>
          <p:cNvSpPr>
            <a:spLocks noGrp="1"/>
          </p:cNvSpPr>
          <p:nvPr>
            <p:ph type="body"/>
          </p:nvPr>
        </p:nvSpPr>
        <p:spPr>
          <a:xfrm>
            <a:off x="719667" y="1628775"/>
            <a:ext cx="10972800" cy="4192588"/>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30" name="日期占位符 1029"/>
          <p:cNvSpPr>
            <a:spLocks noGrp="1"/>
          </p:cNvSpPr>
          <p:nvPr>
            <p:ph type="dt" sz="half" idx="2"/>
          </p:nvPr>
        </p:nvSpPr>
        <p:spPr>
          <a:xfrm>
            <a:off x="0" y="6381750"/>
            <a:ext cx="2844800" cy="476250"/>
          </a:xfrm>
          <a:prstGeom prst="rect">
            <a:avLst/>
          </a:prstGeom>
          <a:noFill/>
          <a:ln w="9525">
            <a:noFill/>
            <a:miter/>
          </a:ln>
        </p:spPr>
        <p:txBody>
          <a:bodyPr/>
          <a:lstStyle>
            <a:lvl1pPr eaLnBrk="1" hangingPunct="1">
              <a:buFont typeface="Arial" panose="020B0604020202020204" pitchFamily="34" charset="0"/>
              <a:buNone/>
              <a:defRPr sz="14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灯片编号占位符 1030"/>
          <p:cNvSpPr>
            <a:spLocks noGrp="1"/>
          </p:cNvSpPr>
          <p:nvPr>
            <p:ph type="sldNum" sz="quarter" idx="4"/>
          </p:nvPr>
        </p:nvSpPr>
        <p:spPr>
          <a:xfrm>
            <a:off x="9347200" y="6381750"/>
            <a:ext cx="2844800" cy="476250"/>
          </a:xfrm>
          <a:prstGeom prst="rect">
            <a:avLst/>
          </a:prstGeom>
          <a:noFill/>
          <a:ln w="9525">
            <a:noFill/>
            <a:miter/>
          </a:ln>
        </p:spPr>
        <p:txBody>
          <a:bodyPr vert="horz" wrap="square" lIns="91440" tIns="45720" rIns="91440" bIns="45720" numCol="1" anchor="t" anchorCtr="0" compatLnSpc="1"/>
          <a:lstStyle>
            <a:lvl1pPr algn="r">
              <a:defRPr sz="1400" b="0"/>
            </a:lvl1pPr>
          </a:lstStyle>
          <a:p>
            <a:pPr lvl="0" eaLnBrk="1" fontAlgn="base" hangingPunct="1">
              <a:buChar char="•"/>
            </a:pPr>
            <a:fld id="{9A0DB2DC-4C9A-4742-B13C-FB6460FD3503}" type="slidenum">
              <a:rPr lang="en-US" altLang="en-US" strike="noStrike" noProof="1" dirty="0">
                <a:latin typeface="Arial" panose="020B0604020202020204" pitchFamily="34" charset="0"/>
                <a:ea typeface="宋体" panose="02010600030101010101" pitchFamily="2" charset="-122"/>
                <a:cs typeface="+mn-cs"/>
              </a:rPr>
            </a:fld>
            <a:endParaRPr lang="en-US" altLang="en-US" strike="noStrike" noProof="1" dirty="0">
              <a:latin typeface="Arial" panose="020B0604020202020204" pitchFamily="34" charset="0"/>
            </a:endParaRPr>
          </a:p>
        </p:txBody>
      </p:sp>
      <p:sp>
        <p:nvSpPr>
          <p:cNvPr id="1032" name="直接连接符 1031"/>
          <p:cNvSpPr/>
          <p:nvPr userDrawn="1"/>
        </p:nvSpPr>
        <p:spPr>
          <a:xfrm>
            <a:off x="0" y="6858000"/>
            <a:ext cx="12192000" cy="0"/>
          </a:xfrm>
          <a:prstGeom prst="line">
            <a:avLst/>
          </a:prstGeom>
          <a:ln w="3175" cap="flat" cmpd="sng">
            <a:solidFill>
              <a:schemeClr val="bg1"/>
            </a:solidFill>
            <a:prstDash val="solid"/>
            <a:round/>
            <a:headEnd type="none" w="med" len="med"/>
            <a:tailEnd type="none" w="med" len="med"/>
          </a:ln>
        </p:spPr>
      </p:sp>
      <p:sp>
        <p:nvSpPr>
          <p:cNvPr id="1033" name="直接连接符 1032"/>
          <p:cNvSpPr/>
          <p:nvPr userDrawn="1"/>
        </p:nvSpPr>
        <p:spPr>
          <a:xfrm>
            <a:off x="0" y="0"/>
            <a:ext cx="12192000" cy="0"/>
          </a:xfrm>
          <a:prstGeom prst="line">
            <a:avLst/>
          </a:prstGeom>
          <a:ln w="57150" cap="flat" cmpd="thinThick">
            <a:solidFill>
              <a:srgbClr val="3399FF"/>
            </a:solidFill>
            <a:prstDash val="solid"/>
            <a:round/>
            <a:headEnd type="none" w="med" len="med"/>
            <a:tailEnd type="none" w="med" len="med"/>
          </a:ln>
        </p:spPr>
      </p:sp>
      <p:sp>
        <p:nvSpPr>
          <p:cNvPr id="1034" name="直接连接符 1033"/>
          <p:cNvSpPr/>
          <p:nvPr userDrawn="1"/>
        </p:nvSpPr>
        <p:spPr>
          <a:xfrm>
            <a:off x="0" y="6851650"/>
            <a:ext cx="12192000" cy="6350"/>
          </a:xfrm>
          <a:prstGeom prst="line">
            <a:avLst/>
          </a:prstGeom>
          <a:ln w="57150" cap="flat" cmpd="thinThick">
            <a:solidFill>
              <a:srgbClr val="3399FF"/>
            </a:solidFill>
            <a:prstDash val="solid"/>
            <a:round/>
            <a:headEnd type="none" w="med" len="med"/>
            <a:tailEnd type="none" w="med" len="med"/>
          </a:ln>
        </p:spPr>
      </p:sp>
      <p:sp>
        <p:nvSpPr>
          <p:cNvPr id="1035" name="直接连接符 1034"/>
          <p:cNvSpPr/>
          <p:nvPr userDrawn="1"/>
        </p:nvSpPr>
        <p:spPr>
          <a:xfrm>
            <a:off x="-42333" y="765175"/>
            <a:ext cx="12234333" cy="0"/>
          </a:xfrm>
          <a:prstGeom prst="line">
            <a:avLst/>
          </a:prstGeom>
          <a:ln w="101600" cap="flat" cmpd="sng">
            <a:solidFill>
              <a:srgbClr val="FFCC00">
                <a:alpha val="65097"/>
              </a:srgbClr>
            </a:solidFill>
            <a:prstDash val="solid"/>
            <a:round/>
            <a:headEnd type="none" w="med" len="med"/>
            <a:tailEnd type="none" w="med" len="med"/>
          </a:ln>
        </p:spPr>
      </p:sp>
      <p:sp>
        <p:nvSpPr>
          <p:cNvPr id="1036" name="直接连接符 1035"/>
          <p:cNvSpPr/>
          <p:nvPr userDrawn="1"/>
        </p:nvSpPr>
        <p:spPr>
          <a:xfrm flipV="1">
            <a:off x="-42333" y="692150"/>
            <a:ext cx="12234333" cy="1588"/>
          </a:xfrm>
          <a:prstGeom prst="line">
            <a:avLst/>
          </a:prstGeom>
          <a:ln w="57150" cap="flat" cmpd="thinThick">
            <a:solidFill>
              <a:srgbClr val="3399FF"/>
            </a:solidFill>
            <a:prstDash val="solid"/>
            <a:round/>
            <a:headEnd type="none" w="med" len="med"/>
            <a:tailEnd type="none" w="med" len="med"/>
          </a:ln>
        </p:spPr>
      </p:sp>
      <p:sp>
        <p:nvSpPr>
          <p:cNvPr id="1037" name="标题 1036"/>
          <p:cNvSpPr>
            <a:spLocks noGrp="1"/>
          </p:cNvSpPr>
          <p:nvPr>
            <p:ph type="title"/>
          </p:nvPr>
        </p:nvSpPr>
        <p:spPr>
          <a:xfrm>
            <a:off x="1678517" y="260350"/>
            <a:ext cx="8257116" cy="358775"/>
          </a:xfrm>
          <a:prstGeom prst="rect">
            <a:avLst/>
          </a:prstGeom>
          <a:gradFill rotWithShape="1">
            <a:gsLst>
              <a:gs pos="0">
                <a:srgbClr val="3399FF"/>
              </a:gs>
              <a:gs pos="100000">
                <a:srgbClr val="0000FF"/>
              </a:gs>
            </a:gsLst>
            <a:lin ang="5400000" scaled="1"/>
            <a:tileRect/>
          </a:gradFill>
          <a:ln w="9525">
            <a:noFill/>
          </a:ln>
        </p:spPr>
        <p:txBody>
          <a:bodyPr anchor="ctr"/>
          <a:p>
            <a:pPr lvl="0"/>
            <a:r>
              <a:rPr lang="zh-CN" altLang="en-US" dirty="0"/>
              <a:t>单击此处编辑母版标题样式</a:t>
            </a:r>
            <a:endParaRPr lang="zh-CN" altLang="en-US" dirty="0"/>
          </a:p>
        </p:txBody>
      </p:sp>
      <p:grpSp>
        <p:nvGrpSpPr>
          <p:cNvPr id="1038" name="组合 1037"/>
          <p:cNvGrpSpPr/>
          <p:nvPr userDrawn="1"/>
        </p:nvGrpSpPr>
        <p:grpSpPr>
          <a:xfrm>
            <a:off x="-88900" y="1196975"/>
            <a:ext cx="12280900" cy="647700"/>
            <a:chOff x="0" y="0"/>
            <a:chExt cx="5805" cy="408"/>
          </a:xfrm>
        </p:grpSpPr>
        <p:sp>
          <p:nvSpPr>
            <p:cNvPr id="1039" name="直接连接符 1038"/>
            <p:cNvSpPr/>
            <p:nvPr userDrawn="1"/>
          </p:nvSpPr>
          <p:spPr>
            <a:xfrm>
              <a:off x="23" y="0"/>
              <a:ext cx="5760" cy="0"/>
            </a:xfrm>
            <a:prstGeom prst="line">
              <a:avLst/>
            </a:prstGeom>
            <a:ln w="3175" cap="rnd" cmpd="sng">
              <a:solidFill>
                <a:schemeClr val="bg1"/>
              </a:solidFill>
              <a:prstDash val="sysDot"/>
              <a:round/>
              <a:headEnd type="none" w="med" len="med"/>
              <a:tailEnd type="none" w="med" len="med"/>
            </a:ln>
          </p:spPr>
        </p:sp>
        <p:sp>
          <p:nvSpPr>
            <p:cNvPr id="1040" name="直接连接符 1039"/>
            <p:cNvSpPr/>
            <p:nvPr userDrawn="1"/>
          </p:nvSpPr>
          <p:spPr>
            <a:xfrm>
              <a:off x="45" y="136"/>
              <a:ext cx="5760" cy="0"/>
            </a:xfrm>
            <a:prstGeom prst="line">
              <a:avLst/>
            </a:prstGeom>
            <a:ln w="3175" cap="rnd" cmpd="sng">
              <a:solidFill>
                <a:schemeClr val="bg1"/>
              </a:solidFill>
              <a:prstDash val="sysDot"/>
              <a:round/>
              <a:headEnd type="none" w="med" len="med"/>
              <a:tailEnd type="none" w="med" len="med"/>
            </a:ln>
          </p:spPr>
        </p:sp>
        <p:sp>
          <p:nvSpPr>
            <p:cNvPr id="1041" name="直接连接符 1040"/>
            <p:cNvSpPr/>
            <p:nvPr userDrawn="1"/>
          </p:nvSpPr>
          <p:spPr>
            <a:xfrm>
              <a:off x="0" y="272"/>
              <a:ext cx="5760" cy="0"/>
            </a:xfrm>
            <a:prstGeom prst="line">
              <a:avLst/>
            </a:prstGeom>
            <a:ln w="3175" cap="rnd" cmpd="sng">
              <a:solidFill>
                <a:schemeClr val="bg1"/>
              </a:solidFill>
              <a:prstDash val="sysDot"/>
              <a:round/>
              <a:headEnd type="none" w="med" len="med"/>
              <a:tailEnd type="none" w="med" len="med"/>
            </a:ln>
          </p:spPr>
        </p:sp>
        <p:sp>
          <p:nvSpPr>
            <p:cNvPr id="1042" name="直接连接符 1041"/>
            <p:cNvSpPr/>
            <p:nvPr userDrawn="1"/>
          </p:nvSpPr>
          <p:spPr>
            <a:xfrm>
              <a:off x="45" y="272"/>
              <a:ext cx="5760" cy="0"/>
            </a:xfrm>
            <a:prstGeom prst="line">
              <a:avLst/>
            </a:prstGeom>
            <a:ln w="3175" cap="rnd" cmpd="sng">
              <a:solidFill>
                <a:schemeClr val="bg1"/>
              </a:solidFill>
              <a:prstDash val="sysDot"/>
              <a:round/>
              <a:headEnd type="none" w="med" len="med"/>
              <a:tailEnd type="none" w="med" len="med"/>
            </a:ln>
          </p:spPr>
        </p:sp>
        <p:sp>
          <p:nvSpPr>
            <p:cNvPr id="1043" name="直接连接符 1042"/>
            <p:cNvSpPr/>
            <p:nvPr userDrawn="1"/>
          </p:nvSpPr>
          <p:spPr>
            <a:xfrm>
              <a:off x="45" y="408"/>
              <a:ext cx="5760" cy="0"/>
            </a:xfrm>
            <a:prstGeom prst="line">
              <a:avLst/>
            </a:prstGeom>
            <a:ln w="3175" cap="rnd" cmpd="sng">
              <a:solidFill>
                <a:schemeClr val="bg1"/>
              </a:solidFill>
              <a:prstDash val="sysDot"/>
              <a:round/>
              <a:headEnd type="none" w="med" len="med"/>
              <a:tailEnd type="none" w="med" len="med"/>
            </a:ln>
          </p:spPr>
        </p:sp>
      </p:grpSp>
      <p:sp>
        <p:nvSpPr>
          <p:cNvPr id="1044" name="直接连接符 1043"/>
          <p:cNvSpPr/>
          <p:nvPr userDrawn="1"/>
        </p:nvSpPr>
        <p:spPr>
          <a:xfrm>
            <a:off x="46567" y="2205038"/>
            <a:ext cx="12192000" cy="0"/>
          </a:xfrm>
          <a:prstGeom prst="line">
            <a:avLst/>
          </a:prstGeom>
          <a:ln w="3175" cap="rnd" cmpd="sng">
            <a:solidFill>
              <a:schemeClr val="bg1"/>
            </a:solidFill>
            <a:prstDash val="sysDot"/>
            <a:round/>
            <a:headEnd type="none" w="med" len="med"/>
            <a:tailEnd type="none" w="med" len="med"/>
          </a:ln>
        </p:spPr>
      </p:sp>
      <p:sp>
        <p:nvSpPr>
          <p:cNvPr id="1045" name="直接连接符 1044"/>
          <p:cNvSpPr/>
          <p:nvPr userDrawn="1"/>
        </p:nvSpPr>
        <p:spPr>
          <a:xfrm>
            <a:off x="-42333" y="2708275"/>
            <a:ext cx="12185651" cy="0"/>
          </a:xfrm>
          <a:prstGeom prst="line">
            <a:avLst/>
          </a:prstGeom>
          <a:ln w="3175" cap="rnd" cmpd="sng">
            <a:solidFill>
              <a:schemeClr val="bg1"/>
            </a:solidFill>
            <a:prstDash val="sysDot"/>
            <a:round/>
            <a:headEnd type="none" w="med" len="med"/>
            <a:tailEnd type="none" w="med" len="med"/>
          </a:ln>
        </p:spPr>
      </p:sp>
      <p:grpSp>
        <p:nvGrpSpPr>
          <p:cNvPr id="1046" name="组合 1045"/>
          <p:cNvGrpSpPr/>
          <p:nvPr userDrawn="1"/>
        </p:nvGrpSpPr>
        <p:grpSpPr>
          <a:xfrm>
            <a:off x="-42333" y="2925763"/>
            <a:ext cx="12280900" cy="647700"/>
            <a:chOff x="0" y="0"/>
            <a:chExt cx="5805" cy="408"/>
          </a:xfrm>
        </p:grpSpPr>
        <p:sp>
          <p:nvSpPr>
            <p:cNvPr id="1047" name="直接连接符 1046"/>
            <p:cNvSpPr/>
            <p:nvPr userDrawn="1"/>
          </p:nvSpPr>
          <p:spPr>
            <a:xfrm>
              <a:off x="23" y="0"/>
              <a:ext cx="5760" cy="0"/>
            </a:xfrm>
            <a:prstGeom prst="line">
              <a:avLst/>
            </a:prstGeom>
            <a:ln w="3175" cap="rnd" cmpd="sng">
              <a:solidFill>
                <a:schemeClr val="bg1"/>
              </a:solidFill>
              <a:prstDash val="sysDot"/>
              <a:round/>
              <a:headEnd type="none" w="med" len="med"/>
              <a:tailEnd type="none" w="med" len="med"/>
            </a:ln>
          </p:spPr>
        </p:sp>
        <p:sp>
          <p:nvSpPr>
            <p:cNvPr id="1048" name="直接连接符 1047"/>
            <p:cNvSpPr/>
            <p:nvPr userDrawn="1"/>
          </p:nvSpPr>
          <p:spPr>
            <a:xfrm>
              <a:off x="45" y="136"/>
              <a:ext cx="5760" cy="0"/>
            </a:xfrm>
            <a:prstGeom prst="line">
              <a:avLst/>
            </a:prstGeom>
            <a:ln w="3175" cap="rnd" cmpd="sng">
              <a:solidFill>
                <a:schemeClr val="bg1"/>
              </a:solidFill>
              <a:prstDash val="sysDot"/>
              <a:round/>
              <a:headEnd type="none" w="med" len="med"/>
              <a:tailEnd type="none" w="med" len="med"/>
            </a:ln>
          </p:spPr>
        </p:sp>
        <p:sp>
          <p:nvSpPr>
            <p:cNvPr id="1049" name="直接连接符 1048"/>
            <p:cNvSpPr/>
            <p:nvPr userDrawn="1"/>
          </p:nvSpPr>
          <p:spPr>
            <a:xfrm>
              <a:off x="0" y="272"/>
              <a:ext cx="5760" cy="0"/>
            </a:xfrm>
            <a:prstGeom prst="line">
              <a:avLst/>
            </a:prstGeom>
            <a:ln w="3175" cap="rnd" cmpd="sng">
              <a:solidFill>
                <a:schemeClr val="bg1"/>
              </a:solidFill>
              <a:prstDash val="sysDot"/>
              <a:round/>
              <a:headEnd type="none" w="med" len="med"/>
              <a:tailEnd type="none" w="med" len="med"/>
            </a:ln>
          </p:spPr>
        </p:sp>
        <p:sp>
          <p:nvSpPr>
            <p:cNvPr id="1050" name="直接连接符 1049"/>
            <p:cNvSpPr/>
            <p:nvPr userDrawn="1"/>
          </p:nvSpPr>
          <p:spPr>
            <a:xfrm>
              <a:off x="45" y="272"/>
              <a:ext cx="5760" cy="0"/>
            </a:xfrm>
            <a:prstGeom prst="line">
              <a:avLst/>
            </a:prstGeom>
            <a:ln w="3175" cap="rnd" cmpd="sng">
              <a:solidFill>
                <a:schemeClr val="bg1"/>
              </a:solidFill>
              <a:prstDash val="sysDot"/>
              <a:round/>
              <a:headEnd type="none" w="med" len="med"/>
              <a:tailEnd type="none" w="med" len="med"/>
            </a:ln>
          </p:spPr>
        </p:sp>
        <p:sp>
          <p:nvSpPr>
            <p:cNvPr id="1051" name="直接连接符 1050"/>
            <p:cNvSpPr/>
            <p:nvPr userDrawn="1"/>
          </p:nvSpPr>
          <p:spPr>
            <a:xfrm>
              <a:off x="45" y="408"/>
              <a:ext cx="5760" cy="0"/>
            </a:xfrm>
            <a:prstGeom prst="line">
              <a:avLst/>
            </a:prstGeom>
            <a:ln w="3175" cap="rnd" cmpd="sng">
              <a:solidFill>
                <a:schemeClr val="bg1"/>
              </a:solidFill>
              <a:prstDash val="sysDot"/>
              <a:round/>
              <a:headEnd type="none" w="med" len="med"/>
              <a:tailEnd type="none" w="med" len="med"/>
            </a:ln>
          </p:spPr>
        </p:sp>
      </p:grpSp>
      <p:grpSp>
        <p:nvGrpSpPr>
          <p:cNvPr id="1052" name="组合 1051"/>
          <p:cNvGrpSpPr/>
          <p:nvPr userDrawn="1"/>
        </p:nvGrpSpPr>
        <p:grpSpPr>
          <a:xfrm>
            <a:off x="-40216" y="3789363"/>
            <a:ext cx="12280900" cy="647700"/>
            <a:chOff x="0" y="0"/>
            <a:chExt cx="5805" cy="408"/>
          </a:xfrm>
        </p:grpSpPr>
        <p:sp>
          <p:nvSpPr>
            <p:cNvPr id="1053" name="直接连接符 1052"/>
            <p:cNvSpPr/>
            <p:nvPr userDrawn="1"/>
          </p:nvSpPr>
          <p:spPr>
            <a:xfrm>
              <a:off x="23" y="0"/>
              <a:ext cx="5760" cy="0"/>
            </a:xfrm>
            <a:prstGeom prst="line">
              <a:avLst/>
            </a:prstGeom>
            <a:ln w="3175" cap="rnd" cmpd="sng">
              <a:solidFill>
                <a:schemeClr val="bg1"/>
              </a:solidFill>
              <a:prstDash val="sysDot"/>
              <a:round/>
              <a:headEnd type="none" w="med" len="med"/>
              <a:tailEnd type="none" w="med" len="med"/>
            </a:ln>
          </p:spPr>
        </p:sp>
        <p:sp>
          <p:nvSpPr>
            <p:cNvPr id="1054" name="直接连接符 1053"/>
            <p:cNvSpPr/>
            <p:nvPr userDrawn="1"/>
          </p:nvSpPr>
          <p:spPr>
            <a:xfrm>
              <a:off x="45" y="136"/>
              <a:ext cx="5760" cy="0"/>
            </a:xfrm>
            <a:prstGeom prst="line">
              <a:avLst/>
            </a:prstGeom>
            <a:ln w="3175" cap="rnd" cmpd="sng">
              <a:solidFill>
                <a:schemeClr val="bg1"/>
              </a:solidFill>
              <a:prstDash val="sysDot"/>
              <a:round/>
              <a:headEnd type="none" w="med" len="med"/>
              <a:tailEnd type="none" w="med" len="med"/>
            </a:ln>
          </p:spPr>
        </p:sp>
        <p:sp>
          <p:nvSpPr>
            <p:cNvPr id="1055" name="直接连接符 1054"/>
            <p:cNvSpPr/>
            <p:nvPr userDrawn="1"/>
          </p:nvSpPr>
          <p:spPr>
            <a:xfrm>
              <a:off x="0" y="272"/>
              <a:ext cx="5760" cy="0"/>
            </a:xfrm>
            <a:prstGeom prst="line">
              <a:avLst/>
            </a:prstGeom>
            <a:ln w="3175" cap="rnd" cmpd="sng">
              <a:solidFill>
                <a:schemeClr val="bg1"/>
              </a:solidFill>
              <a:prstDash val="sysDot"/>
              <a:round/>
              <a:headEnd type="none" w="med" len="med"/>
              <a:tailEnd type="none" w="med" len="med"/>
            </a:ln>
          </p:spPr>
        </p:sp>
        <p:sp>
          <p:nvSpPr>
            <p:cNvPr id="1056" name="直接连接符 1055"/>
            <p:cNvSpPr/>
            <p:nvPr userDrawn="1"/>
          </p:nvSpPr>
          <p:spPr>
            <a:xfrm>
              <a:off x="45" y="272"/>
              <a:ext cx="5760" cy="0"/>
            </a:xfrm>
            <a:prstGeom prst="line">
              <a:avLst/>
            </a:prstGeom>
            <a:ln w="3175" cap="rnd" cmpd="sng">
              <a:solidFill>
                <a:schemeClr val="bg1"/>
              </a:solidFill>
              <a:prstDash val="sysDot"/>
              <a:round/>
              <a:headEnd type="none" w="med" len="med"/>
              <a:tailEnd type="none" w="med" len="med"/>
            </a:ln>
          </p:spPr>
        </p:sp>
        <p:sp>
          <p:nvSpPr>
            <p:cNvPr id="1057" name="直接连接符 1056"/>
            <p:cNvSpPr/>
            <p:nvPr userDrawn="1"/>
          </p:nvSpPr>
          <p:spPr>
            <a:xfrm>
              <a:off x="45" y="408"/>
              <a:ext cx="5760" cy="0"/>
            </a:xfrm>
            <a:prstGeom prst="line">
              <a:avLst/>
            </a:prstGeom>
            <a:ln w="3175" cap="rnd" cmpd="sng">
              <a:solidFill>
                <a:schemeClr val="bg1"/>
              </a:solidFill>
              <a:prstDash val="sysDot"/>
              <a:round/>
              <a:headEnd type="none" w="med" len="med"/>
              <a:tailEnd type="none" w="med" len="med"/>
            </a:ln>
          </p:spPr>
        </p:sp>
      </p:grpSp>
      <p:grpSp>
        <p:nvGrpSpPr>
          <p:cNvPr id="1058" name="组合 1057"/>
          <p:cNvGrpSpPr/>
          <p:nvPr userDrawn="1"/>
        </p:nvGrpSpPr>
        <p:grpSpPr>
          <a:xfrm>
            <a:off x="-40216" y="5013325"/>
            <a:ext cx="12280900" cy="647700"/>
            <a:chOff x="0" y="0"/>
            <a:chExt cx="5805" cy="408"/>
          </a:xfrm>
        </p:grpSpPr>
        <p:sp>
          <p:nvSpPr>
            <p:cNvPr id="1059" name="直接连接符 1058"/>
            <p:cNvSpPr/>
            <p:nvPr userDrawn="1"/>
          </p:nvSpPr>
          <p:spPr>
            <a:xfrm>
              <a:off x="23" y="0"/>
              <a:ext cx="5760" cy="0"/>
            </a:xfrm>
            <a:prstGeom prst="line">
              <a:avLst/>
            </a:prstGeom>
            <a:ln w="3175" cap="rnd" cmpd="sng">
              <a:solidFill>
                <a:schemeClr val="bg1"/>
              </a:solidFill>
              <a:prstDash val="sysDot"/>
              <a:round/>
              <a:headEnd type="none" w="med" len="med"/>
              <a:tailEnd type="none" w="med" len="med"/>
            </a:ln>
          </p:spPr>
        </p:sp>
        <p:sp>
          <p:nvSpPr>
            <p:cNvPr id="1060" name="直接连接符 1059"/>
            <p:cNvSpPr/>
            <p:nvPr userDrawn="1"/>
          </p:nvSpPr>
          <p:spPr>
            <a:xfrm>
              <a:off x="45" y="136"/>
              <a:ext cx="5760" cy="0"/>
            </a:xfrm>
            <a:prstGeom prst="line">
              <a:avLst/>
            </a:prstGeom>
            <a:ln w="3175" cap="rnd" cmpd="sng">
              <a:solidFill>
                <a:schemeClr val="bg1"/>
              </a:solidFill>
              <a:prstDash val="sysDot"/>
              <a:round/>
              <a:headEnd type="none" w="med" len="med"/>
              <a:tailEnd type="none" w="med" len="med"/>
            </a:ln>
          </p:spPr>
        </p:sp>
        <p:sp>
          <p:nvSpPr>
            <p:cNvPr id="1061" name="直接连接符 1060"/>
            <p:cNvSpPr/>
            <p:nvPr userDrawn="1"/>
          </p:nvSpPr>
          <p:spPr>
            <a:xfrm>
              <a:off x="0" y="272"/>
              <a:ext cx="5760" cy="0"/>
            </a:xfrm>
            <a:prstGeom prst="line">
              <a:avLst/>
            </a:prstGeom>
            <a:ln w="3175" cap="rnd" cmpd="sng">
              <a:solidFill>
                <a:schemeClr val="bg1"/>
              </a:solidFill>
              <a:prstDash val="sysDot"/>
              <a:round/>
              <a:headEnd type="none" w="med" len="med"/>
              <a:tailEnd type="none" w="med" len="med"/>
            </a:ln>
          </p:spPr>
        </p:sp>
        <p:sp>
          <p:nvSpPr>
            <p:cNvPr id="1062" name="直接连接符 1061"/>
            <p:cNvSpPr/>
            <p:nvPr userDrawn="1"/>
          </p:nvSpPr>
          <p:spPr>
            <a:xfrm>
              <a:off x="45" y="272"/>
              <a:ext cx="5760" cy="0"/>
            </a:xfrm>
            <a:prstGeom prst="line">
              <a:avLst/>
            </a:prstGeom>
            <a:ln w="3175" cap="rnd" cmpd="sng">
              <a:solidFill>
                <a:schemeClr val="bg1"/>
              </a:solidFill>
              <a:prstDash val="sysDot"/>
              <a:round/>
              <a:headEnd type="none" w="med" len="med"/>
              <a:tailEnd type="none" w="med" len="med"/>
            </a:ln>
          </p:spPr>
        </p:sp>
        <p:sp>
          <p:nvSpPr>
            <p:cNvPr id="1063" name="直接连接符 1062"/>
            <p:cNvSpPr/>
            <p:nvPr userDrawn="1"/>
          </p:nvSpPr>
          <p:spPr>
            <a:xfrm>
              <a:off x="45" y="408"/>
              <a:ext cx="5760" cy="0"/>
            </a:xfrm>
            <a:prstGeom prst="line">
              <a:avLst/>
            </a:prstGeom>
            <a:ln w="3175" cap="rnd" cmpd="sng">
              <a:solidFill>
                <a:schemeClr val="bg1"/>
              </a:solidFill>
              <a:prstDash val="sysDot"/>
              <a:round/>
              <a:headEnd type="none" w="med" len="med"/>
              <a:tailEnd type="none" w="med" len="med"/>
            </a:ln>
          </p:spPr>
        </p:sp>
      </p:grpSp>
      <p:grpSp>
        <p:nvGrpSpPr>
          <p:cNvPr id="1064" name="组合 1063"/>
          <p:cNvGrpSpPr/>
          <p:nvPr userDrawn="1"/>
        </p:nvGrpSpPr>
        <p:grpSpPr>
          <a:xfrm>
            <a:off x="-88900" y="5661025"/>
            <a:ext cx="12280900" cy="647700"/>
            <a:chOff x="0" y="0"/>
            <a:chExt cx="5805" cy="408"/>
          </a:xfrm>
        </p:grpSpPr>
        <p:sp>
          <p:nvSpPr>
            <p:cNvPr id="1065" name="直接连接符 1064"/>
            <p:cNvSpPr/>
            <p:nvPr userDrawn="1"/>
          </p:nvSpPr>
          <p:spPr>
            <a:xfrm>
              <a:off x="23" y="0"/>
              <a:ext cx="5760" cy="0"/>
            </a:xfrm>
            <a:prstGeom prst="line">
              <a:avLst/>
            </a:prstGeom>
            <a:ln w="3175" cap="rnd" cmpd="sng">
              <a:solidFill>
                <a:schemeClr val="bg1"/>
              </a:solidFill>
              <a:prstDash val="sysDot"/>
              <a:round/>
              <a:headEnd type="none" w="med" len="med"/>
              <a:tailEnd type="none" w="med" len="med"/>
            </a:ln>
          </p:spPr>
        </p:sp>
        <p:sp>
          <p:nvSpPr>
            <p:cNvPr id="1066" name="直接连接符 1065"/>
            <p:cNvSpPr/>
            <p:nvPr userDrawn="1"/>
          </p:nvSpPr>
          <p:spPr>
            <a:xfrm>
              <a:off x="45" y="136"/>
              <a:ext cx="5760" cy="0"/>
            </a:xfrm>
            <a:prstGeom prst="line">
              <a:avLst/>
            </a:prstGeom>
            <a:ln w="3175" cap="rnd" cmpd="sng">
              <a:solidFill>
                <a:schemeClr val="bg1"/>
              </a:solidFill>
              <a:prstDash val="sysDot"/>
              <a:round/>
              <a:headEnd type="none" w="med" len="med"/>
              <a:tailEnd type="none" w="med" len="med"/>
            </a:ln>
          </p:spPr>
        </p:sp>
        <p:sp>
          <p:nvSpPr>
            <p:cNvPr id="1067" name="直接连接符 1066"/>
            <p:cNvSpPr/>
            <p:nvPr userDrawn="1"/>
          </p:nvSpPr>
          <p:spPr>
            <a:xfrm>
              <a:off x="0" y="272"/>
              <a:ext cx="5760" cy="0"/>
            </a:xfrm>
            <a:prstGeom prst="line">
              <a:avLst/>
            </a:prstGeom>
            <a:ln w="3175" cap="rnd" cmpd="sng">
              <a:solidFill>
                <a:schemeClr val="bg1"/>
              </a:solidFill>
              <a:prstDash val="sysDot"/>
              <a:round/>
              <a:headEnd type="none" w="med" len="med"/>
              <a:tailEnd type="none" w="med" len="med"/>
            </a:ln>
          </p:spPr>
        </p:sp>
        <p:sp>
          <p:nvSpPr>
            <p:cNvPr id="1068" name="直接连接符 1067"/>
            <p:cNvSpPr/>
            <p:nvPr userDrawn="1"/>
          </p:nvSpPr>
          <p:spPr>
            <a:xfrm>
              <a:off x="45" y="272"/>
              <a:ext cx="5760" cy="0"/>
            </a:xfrm>
            <a:prstGeom prst="line">
              <a:avLst/>
            </a:prstGeom>
            <a:ln w="3175" cap="rnd" cmpd="sng">
              <a:solidFill>
                <a:schemeClr val="bg1"/>
              </a:solidFill>
              <a:prstDash val="sysDot"/>
              <a:round/>
              <a:headEnd type="none" w="med" len="med"/>
              <a:tailEnd type="none" w="med" len="med"/>
            </a:ln>
          </p:spPr>
        </p:sp>
        <p:sp>
          <p:nvSpPr>
            <p:cNvPr id="1069" name="直接连接符 1068"/>
            <p:cNvSpPr/>
            <p:nvPr userDrawn="1"/>
          </p:nvSpPr>
          <p:spPr>
            <a:xfrm>
              <a:off x="45" y="408"/>
              <a:ext cx="5760" cy="0"/>
            </a:xfrm>
            <a:prstGeom prst="line">
              <a:avLst/>
            </a:prstGeom>
            <a:ln w="3175" cap="rnd" cmpd="sng">
              <a:solidFill>
                <a:schemeClr val="bg1"/>
              </a:solidFill>
              <a:prstDash val="sysDot"/>
              <a:round/>
              <a:headEnd type="none" w="med" len="med"/>
              <a:tailEnd type="none" w="med" len="med"/>
            </a:ln>
          </p:spPr>
        </p:sp>
      </p:grpSp>
      <p:sp>
        <p:nvSpPr>
          <p:cNvPr id="1070" name="直接连接符 1069"/>
          <p:cNvSpPr/>
          <p:nvPr userDrawn="1"/>
        </p:nvSpPr>
        <p:spPr>
          <a:xfrm>
            <a:off x="0" y="6453188"/>
            <a:ext cx="12192000" cy="0"/>
          </a:xfrm>
          <a:prstGeom prst="line">
            <a:avLst/>
          </a:prstGeom>
          <a:ln w="101600" cap="flat" cmpd="sng">
            <a:solidFill>
              <a:srgbClr val="FFCC00">
                <a:alpha val="65097"/>
              </a:srgbClr>
            </a:solidFill>
            <a:prstDash val="solid"/>
            <a:round/>
            <a:headEnd type="none" w="med" len="med"/>
            <a:tailEnd type="none" w="med" len="med"/>
          </a:ln>
        </p:spPr>
      </p:sp>
      <p:pic>
        <p:nvPicPr>
          <p:cNvPr id="1071" name="图片 1070" descr="banner01"/>
          <p:cNvPicPr>
            <a:picLocks noChangeAspect="1"/>
          </p:cNvPicPr>
          <p:nvPr userDrawn="1"/>
        </p:nvPicPr>
        <p:blipFill>
          <a:blip r:embed="rId15">
            <a:lum bright="92001" contrast="41999"/>
          </a:blip>
          <a:srcRect l="2313" t="-11906" r="80125"/>
          <a:stretch>
            <a:fillRect/>
          </a:stretch>
        </p:blipFill>
        <p:spPr>
          <a:xfrm>
            <a:off x="0" y="5178425"/>
            <a:ext cx="2063751" cy="11858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p:wedge/>
  </p:transition>
  <p:hf sldNum="0" hdr="0" ftr="0" dt="0"/>
  <p:txStyles>
    <p:titleStyle>
      <a:lvl1pPr algn="ctr" rtl="0" eaLnBrk="0" fontAlgn="base" hangingPunct="0">
        <a:spcBef>
          <a:spcPct val="0"/>
        </a:spcBef>
        <a:spcAft>
          <a:spcPct val="0"/>
        </a:spcAft>
        <a:defRPr sz="2800" b="1" kern="1200">
          <a:solidFill>
            <a:schemeClr val="bg1"/>
          </a:solidFill>
          <a:latin typeface="+mj-lt"/>
          <a:ea typeface="+mj-ea"/>
          <a:cs typeface="+mj-cs"/>
        </a:defRPr>
      </a:lvl1pPr>
      <a:lvl2pPr algn="ctr" rtl="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2800" b="1">
          <a:solidFill>
            <a:schemeClr val="bg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2800" b="1">
          <a:solidFill>
            <a:schemeClr val="bg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2800" b="1">
          <a:solidFill>
            <a:schemeClr val="bg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2800" b="1">
          <a:solidFill>
            <a:schemeClr val="bg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None/>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None/>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None/>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None/>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19.wmf"/><Relationship Id="rId7" Type="http://schemas.openxmlformats.org/officeDocument/2006/relationships/oleObject" Target="../embeddings/oleObject7.bin"/><Relationship Id="rId6" Type="http://schemas.openxmlformats.org/officeDocument/2006/relationships/image" Target="../media/image18.wmf"/><Relationship Id="rId5" Type="http://schemas.openxmlformats.org/officeDocument/2006/relationships/oleObject" Target="../embeddings/oleObject6.bin"/><Relationship Id="rId4" Type="http://schemas.openxmlformats.org/officeDocument/2006/relationships/image" Target="../media/image17.wmf"/><Relationship Id="rId3" Type="http://schemas.openxmlformats.org/officeDocument/2006/relationships/oleObject" Target="../embeddings/oleObject5.bin"/><Relationship Id="rId22" Type="http://schemas.openxmlformats.org/officeDocument/2006/relationships/vmlDrawing" Target="../drawings/vmlDrawing2.vml"/><Relationship Id="rId21" Type="http://schemas.openxmlformats.org/officeDocument/2006/relationships/slideLayout" Target="../slideLayouts/slideLayout7.xml"/><Relationship Id="rId20" Type="http://schemas.openxmlformats.org/officeDocument/2006/relationships/image" Target="../media/image25.wmf"/><Relationship Id="rId2" Type="http://schemas.openxmlformats.org/officeDocument/2006/relationships/image" Target="../media/image16.wmf"/><Relationship Id="rId19" Type="http://schemas.openxmlformats.org/officeDocument/2006/relationships/oleObject" Target="../embeddings/oleObject13.bin"/><Relationship Id="rId18" Type="http://schemas.openxmlformats.org/officeDocument/2006/relationships/image" Target="../media/image24.wmf"/><Relationship Id="rId17" Type="http://schemas.openxmlformats.org/officeDocument/2006/relationships/oleObject" Target="../embeddings/oleObject12.bin"/><Relationship Id="rId16" Type="http://schemas.openxmlformats.org/officeDocument/2006/relationships/image" Target="../media/image23.wmf"/><Relationship Id="rId15" Type="http://schemas.openxmlformats.org/officeDocument/2006/relationships/oleObject" Target="../embeddings/oleObject11.bin"/><Relationship Id="rId14" Type="http://schemas.openxmlformats.org/officeDocument/2006/relationships/image" Target="../media/image22.wmf"/><Relationship Id="rId13" Type="http://schemas.openxmlformats.org/officeDocument/2006/relationships/oleObject" Target="../embeddings/oleObject10.bin"/><Relationship Id="rId12" Type="http://schemas.openxmlformats.org/officeDocument/2006/relationships/image" Target="../media/image21.wmf"/><Relationship Id="rId11" Type="http://schemas.openxmlformats.org/officeDocument/2006/relationships/oleObject" Target="../embeddings/oleObject9.bin"/><Relationship Id="rId10" Type="http://schemas.openxmlformats.org/officeDocument/2006/relationships/image" Target="../media/image20.wmf"/><Relationship Id="rId1"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29.wmf"/><Relationship Id="rId7" Type="http://schemas.openxmlformats.org/officeDocument/2006/relationships/oleObject" Target="../embeddings/oleObject17.bin"/><Relationship Id="rId6" Type="http://schemas.openxmlformats.org/officeDocument/2006/relationships/image" Target="../media/image28.wmf"/><Relationship Id="rId5" Type="http://schemas.openxmlformats.org/officeDocument/2006/relationships/oleObject" Target="../embeddings/oleObject16.bin"/><Relationship Id="rId4" Type="http://schemas.openxmlformats.org/officeDocument/2006/relationships/image" Target="../media/image27.wmf"/><Relationship Id="rId3" Type="http://schemas.openxmlformats.org/officeDocument/2006/relationships/oleObject" Target="../embeddings/oleObject15.bin"/><Relationship Id="rId2" Type="http://schemas.openxmlformats.org/officeDocument/2006/relationships/image" Target="../media/image26.wmf"/><Relationship Id="rId18" Type="http://schemas.openxmlformats.org/officeDocument/2006/relationships/vmlDrawing" Target="../drawings/vmlDrawing3.vml"/><Relationship Id="rId17" Type="http://schemas.openxmlformats.org/officeDocument/2006/relationships/slideLayout" Target="../slideLayouts/slideLayout7.xml"/><Relationship Id="rId16" Type="http://schemas.openxmlformats.org/officeDocument/2006/relationships/image" Target="../media/image33.wmf"/><Relationship Id="rId15" Type="http://schemas.openxmlformats.org/officeDocument/2006/relationships/oleObject" Target="../embeddings/oleObject21.bin"/><Relationship Id="rId14" Type="http://schemas.openxmlformats.org/officeDocument/2006/relationships/image" Target="../media/image32.wmf"/><Relationship Id="rId13" Type="http://schemas.openxmlformats.org/officeDocument/2006/relationships/oleObject" Target="../embeddings/oleObject20.bin"/><Relationship Id="rId12" Type="http://schemas.openxmlformats.org/officeDocument/2006/relationships/image" Target="../media/image31.wmf"/><Relationship Id="rId11" Type="http://schemas.openxmlformats.org/officeDocument/2006/relationships/oleObject" Target="../embeddings/oleObject19.bin"/><Relationship Id="rId10" Type="http://schemas.openxmlformats.org/officeDocument/2006/relationships/image" Target="../media/image30.wmf"/><Relationship Id="rId1"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26.bin"/><Relationship Id="rId8" Type="http://schemas.openxmlformats.org/officeDocument/2006/relationships/image" Target="../media/image29.wmf"/><Relationship Id="rId7" Type="http://schemas.openxmlformats.org/officeDocument/2006/relationships/oleObject" Target="../embeddings/oleObject25.bin"/><Relationship Id="rId6" Type="http://schemas.openxmlformats.org/officeDocument/2006/relationships/image" Target="../media/image28.wmf"/><Relationship Id="rId5" Type="http://schemas.openxmlformats.org/officeDocument/2006/relationships/oleObject" Target="../embeddings/oleObject24.bin"/><Relationship Id="rId4" Type="http://schemas.openxmlformats.org/officeDocument/2006/relationships/image" Target="../media/image27.wmf"/><Relationship Id="rId33" Type="http://schemas.openxmlformats.org/officeDocument/2006/relationships/vmlDrawing" Target="../drawings/vmlDrawing4.vml"/><Relationship Id="rId32" Type="http://schemas.openxmlformats.org/officeDocument/2006/relationships/slideLayout" Target="../slideLayouts/slideLayout7.xml"/><Relationship Id="rId31" Type="http://schemas.openxmlformats.org/officeDocument/2006/relationships/oleObject" Target="../embeddings/oleObject39.bin"/><Relationship Id="rId30" Type="http://schemas.openxmlformats.org/officeDocument/2006/relationships/oleObject" Target="../embeddings/oleObject38.bin"/><Relationship Id="rId3" Type="http://schemas.openxmlformats.org/officeDocument/2006/relationships/oleObject" Target="../embeddings/oleObject23.bin"/><Relationship Id="rId29" Type="http://schemas.openxmlformats.org/officeDocument/2006/relationships/oleObject" Target="../embeddings/oleObject37.bin"/><Relationship Id="rId28" Type="http://schemas.openxmlformats.org/officeDocument/2006/relationships/image" Target="../media/image38.wmf"/><Relationship Id="rId27" Type="http://schemas.openxmlformats.org/officeDocument/2006/relationships/oleObject" Target="../embeddings/oleObject36.bin"/><Relationship Id="rId26" Type="http://schemas.openxmlformats.org/officeDocument/2006/relationships/oleObject" Target="../embeddings/oleObject35.bin"/><Relationship Id="rId25" Type="http://schemas.openxmlformats.org/officeDocument/2006/relationships/image" Target="../media/image37.wmf"/><Relationship Id="rId24" Type="http://schemas.openxmlformats.org/officeDocument/2006/relationships/oleObject" Target="../embeddings/oleObject34.bin"/><Relationship Id="rId23" Type="http://schemas.openxmlformats.org/officeDocument/2006/relationships/image" Target="../media/image36.wmf"/><Relationship Id="rId22" Type="http://schemas.openxmlformats.org/officeDocument/2006/relationships/oleObject" Target="../embeddings/oleObject33.bin"/><Relationship Id="rId21" Type="http://schemas.openxmlformats.org/officeDocument/2006/relationships/image" Target="../media/image35.wmf"/><Relationship Id="rId20" Type="http://schemas.openxmlformats.org/officeDocument/2006/relationships/oleObject" Target="../embeddings/oleObject32.bin"/><Relationship Id="rId2" Type="http://schemas.openxmlformats.org/officeDocument/2006/relationships/image" Target="../media/image26.wmf"/><Relationship Id="rId19" Type="http://schemas.openxmlformats.org/officeDocument/2006/relationships/oleObject" Target="../embeddings/oleObject31.bin"/><Relationship Id="rId18" Type="http://schemas.openxmlformats.org/officeDocument/2006/relationships/image" Target="../media/image34.wmf"/><Relationship Id="rId17" Type="http://schemas.openxmlformats.org/officeDocument/2006/relationships/oleObject" Target="../embeddings/oleObject30.bin"/><Relationship Id="rId16" Type="http://schemas.openxmlformats.org/officeDocument/2006/relationships/image" Target="../media/image33.wmf"/><Relationship Id="rId15" Type="http://schemas.openxmlformats.org/officeDocument/2006/relationships/oleObject" Target="../embeddings/oleObject29.bin"/><Relationship Id="rId14" Type="http://schemas.openxmlformats.org/officeDocument/2006/relationships/image" Target="../media/image32.wmf"/><Relationship Id="rId13" Type="http://schemas.openxmlformats.org/officeDocument/2006/relationships/oleObject" Target="../embeddings/oleObject28.bin"/><Relationship Id="rId12" Type="http://schemas.openxmlformats.org/officeDocument/2006/relationships/image" Target="../media/image31.wmf"/><Relationship Id="rId11" Type="http://schemas.openxmlformats.org/officeDocument/2006/relationships/oleObject" Target="../embeddings/oleObject27.bin"/><Relationship Id="rId10" Type="http://schemas.openxmlformats.org/officeDocument/2006/relationships/image" Target="../media/image30.wmf"/><Relationship Id="rId1" Type="http://schemas.openxmlformats.org/officeDocument/2006/relationships/oleObject" Target="../embeddings/oleObject22.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3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3074" name="Text Box 3"/>
          <p:cNvSpPr txBox="1"/>
          <p:nvPr/>
        </p:nvSpPr>
        <p:spPr>
          <a:xfrm>
            <a:off x="1611630" y="1210310"/>
            <a:ext cx="3816350" cy="521970"/>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9.1 </a:t>
            </a:r>
            <a:r>
              <a:rPr lang="zh-CN" altLang="en-US" b="1" dirty="0">
                <a:latin typeface="Times New Roman" panose="02020603050405020304" pitchFamily="18" charset="0"/>
              </a:rPr>
              <a:t>现场总线概述</a:t>
            </a:r>
            <a:endParaRPr lang="zh-CN" altLang="en-US" b="1" dirty="0">
              <a:latin typeface="Times New Roman" panose="02020603050405020304" pitchFamily="18" charset="0"/>
            </a:endParaRPr>
          </a:p>
        </p:txBody>
      </p:sp>
      <p:sp>
        <p:nvSpPr>
          <p:cNvPr id="3075" name="Text Box 4"/>
          <p:cNvSpPr txBox="1"/>
          <p:nvPr/>
        </p:nvSpPr>
        <p:spPr>
          <a:xfrm>
            <a:off x="1683068" y="5160010"/>
            <a:ext cx="3744912" cy="521970"/>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9.3 </a:t>
            </a:r>
            <a:r>
              <a:rPr lang="zh-CN" altLang="en-US" b="1" dirty="0">
                <a:latin typeface="Times New Roman" panose="02020603050405020304" pitchFamily="18" charset="0"/>
              </a:rPr>
              <a:t>控制策略与组态</a:t>
            </a:r>
            <a:endParaRPr lang="zh-CN" altLang="en-US" b="1" dirty="0">
              <a:latin typeface="Times New Roman" panose="02020603050405020304" pitchFamily="18" charset="0"/>
            </a:endParaRPr>
          </a:p>
        </p:txBody>
      </p:sp>
      <p:graphicFrame>
        <p:nvGraphicFramePr>
          <p:cNvPr id="3076" name="对象 3077"/>
          <p:cNvGraphicFramePr>
            <a:graphicFrameLocks noChangeAspect="1"/>
          </p:cNvGraphicFramePr>
          <p:nvPr/>
        </p:nvGraphicFramePr>
        <p:xfrm>
          <a:off x="5356860" y="881063"/>
          <a:ext cx="1577975" cy="1577975"/>
        </p:xfrm>
        <a:graphic>
          <a:graphicData uri="http://schemas.openxmlformats.org/presentationml/2006/ole">
            <mc:AlternateContent xmlns:mc="http://schemas.openxmlformats.org/markup-compatibility/2006">
              <mc:Choice xmlns:v="urn:schemas-microsoft-com:vml" Requires="v">
                <p:oleObj spid="_x0000_s4" name="" r:id="rId1" imgW="739775" imgH="739775" progId="">
                  <p:embed/>
                </p:oleObj>
              </mc:Choice>
              <mc:Fallback>
                <p:oleObj name="" r:id="rId1" imgW="739775" imgH="739775" progId="">
                  <p:embed/>
                  <p:pic>
                    <p:nvPicPr>
                      <p:cNvPr id="0" name="图片 3"/>
                      <p:cNvPicPr/>
                      <p:nvPr/>
                    </p:nvPicPr>
                    <p:blipFill>
                      <a:blip r:embed="rId2"/>
                      <a:stretch>
                        <a:fillRect/>
                      </a:stretch>
                    </p:blipFill>
                    <p:spPr>
                      <a:xfrm>
                        <a:off x="5356860" y="881063"/>
                        <a:ext cx="1577975" cy="1577975"/>
                      </a:xfrm>
                      <a:prstGeom prst="rect">
                        <a:avLst/>
                      </a:prstGeom>
                      <a:noFill/>
                      <a:ln w="38100">
                        <a:noFill/>
                        <a:miter/>
                      </a:ln>
                    </p:spPr>
                  </p:pic>
                </p:oleObj>
              </mc:Fallback>
            </mc:AlternateContent>
          </a:graphicData>
        </a:graphic>
      </p:graphicFrame>
      <p:sp>
        <p:nvSpPr>
          <p:cNvPr id="5" name="Text Box 9"/>
          <p:cNvSpPr txBox="1"/>
          <p:nvPr/>
        </p:nvSpPr>
        <p:spPr>
          <a:xfrm>
            <a:off x="1611630" y="3143885"/>
            <a:ext cx="3943350" cy="521970"/>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9.2  </a:t>
            </a:r>
            <a:r>
              <a:rPr lang="zh-CN" altLang="en-US" b="1" dirty="0">
                <a:latin typeface="Times New Roman" panose="02020603050405020304" pitchFamily="18" charset="0"/>
              </a:rPr>
              <a:t>现场总线控制仪表</a:t>
            </a:r>
            <a:endParaRPr lang="zh-CN" altLang="en-US" b="1" dirty="0">
              <a:latin typeface="Times New Roman" panose="02020603050405020304" pitchFamily="18" charset="0"/>
            </a:endParaRPr>
          </a:p>
        </p:txBody>
      </p:sp>
      <p:graphicFrame>
        <p:nvGraphicFramePr>
          <p:cNvPr id="6" name="对象 1">
            <a:hlinkClick r:id="" action="ppaction://ole?verb="/>
          </p:cNvPr>
          <p:cNvGraphicFramePr>
            <a:graphicFrameLocks noChangeAspect="1"/>
          </p:cNvGraphicFramePr>
          <p:nvPr/>
        </p:nvGraphicFramePr>
        <p:xfrm>
          <a:off x="5356543" y="2712085"/>
          <a:ext cx="2732087" cy="1704975"/>
        </p:xfrm>
        <a:graphic>
          <a:graphicData uri="http://schemas.openxmlformats.org/presentationml/2006/ole">
            <mc:AlternateContent xmlns:mc="http://schemas.openxmlformats.org/markup-compatibility/2006">
              <mc:Choice xmlns:v="urn:schemas-microsoft-com:vml" Requires="v">
                <p:oleObj spid="_x0000_s7" name="" r:id="rId3" imgW="1182370" imgH="737870" progId="Equation.KSEE3">
                  <p:embed/>
                </p:oleObj>
              </mc:Choice>
              <mc:Fallback>
                <p:oleObj name="" r:id="rId3" imgW="1182370" imgH="737870" progId="Equation.KSEE3">
                  <p:embed/>
                  <p:pic>
                    <p:nvPicPr>
                      <p:cNvPr id="0" name="图片 1"/>
                      <p:cNvPicPr/>
                      <p:nvPr/>
                    </p:nvPicPr>
                    <p:blipFill>
                      <a:blip r:embed="rId4"/>
                      <a:stretch>
                        <a:fillRect/>
                      </a:stretch>
                    </p:blipFill>
                    <p:spPr>
                      <a:xfrm>
                        <a:off x="5356543" y="2712085"/>
                        <a:ext cx="2732087" cy="1704975"/>
                      </a:xfrm>
                      <a:prstGeom prst="rect">
                        <a:avLst/>
                      </a:prstGeom>
                      <a:noFill/>
                      <a:ln w="38100">
                        <a:noFill/>
                        <a:miter/>
                      </a:ln>
                    </p:spPr>
                  </p:pic>
                </p:oleObj>
              </mc:Fallback>
            </mc:AlternateContent>
          </a:graphicData>
        </a:graphic>
      </p:graphicFrame>
      <p:graphicFrame>
        <p:nvGraphicFramePr>
          <p:cNvPr id="8" name="对象 2">
            <a:hlinkClick r:id="" action="ppaction://ole?verb="/>
          </p:cNvPr>
          <p:cNvGraphicFramePr>
            <a:graphicFrameLocks noChangeAspect="1"/>
          </p:cNvGraphicFramePr>
          <p:nvPr/>
        </p:nvGraphicFramePr>
        <p:xfrm>
          <a:off x="5356860" y="4569460"/>
          <a:ext cx="3790950" cy="1703388"/>
        </p:xfrm>
        <a:graphic>
          <a:graphicData uri="http://schemas.openxmlformats.org/presentationml/2006/ole">
            <mc:AlternateContent xmlns:mc="http://schemas.openxmlformats.org/markup-compatibility/2006">
              <mc:Choice xmlns:v="urn:schemas-microsoft-com:vml" Requires="v">
                <p:oleObj spid="_x0000_s9" name="" r:id="rId5" imgW="1638300" imgH="736600" progId="Equation.3">
                  <p:embed/>
                </p:oleObj>
              </mc:Choice>
              <mc:Fallback>
                <p:oleObj name="" r:id="rId5" imgW="1638300" imgH="736600" progId="Equation.3">
                  <p:embed/>
                  <p:pic>
                    <p:nvPicPr>
                      <p:cNvPr id="0" name="图片 2"/>
                      <p:cNvPicPr/>
                      <p:nvPr/>
                    </p:nvPicPr>
                    <p:blipFill>
                      <a:blip r:embed="rId6"/>
                      <a:stretch>
                        <a:fillRect/>
                      </a:stretch>
                    </p:blipFill>
                    <p:spPr>
                      <a:xfrm>
                        <a:off x="5356860" y="4569460"/>
                        <a:ext cx="3790950" cy="1703388"/>
                      </a:xfrm>
                      <a:prstGeom prst="rect">
                        <a:avLst/>
                      </a:prstGeom>
                      <a:noFill/>
                      <a:ln w="38100">
                        <a:noFill/>
                        <a:miter/>
                      </a:ln>
                    </p:spPr>
                  </p:pic>
                </p:oleObj>
              </mc:Fallback>
            </mc:AlternateContent>
          </a:graphicData>
        </a:graphic>
      </p:graphicFrame>
    </p:spTree>
  </p:cSld>
  <p:clrMapOvr>
    <a:masterClrMapping/>
  </p:clrMapOvr>
  <p:transition spd="slow" advClick="0">
    <p:wedg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3314" name="Rectangle 3"/>
          <p:cNvSpPr/>
          <p:nvPr/>
        </p:nvSpPr>
        <p:spPr>
          <a:xfrm>
            <a:off x="611505" y="905510"/>
            <a:ext cx="10732135" cy="1999615"/>
          </a:xfrm>
          <a:prstGeom prst="rect">
            <a:avLst/>
          </a:prstGeom>
          <a:noFill/>
          <a:ln w="9525">
            <a:noFill/>
          </a:ln>
        </p:spPr>
        <p:txBody>
          <a:bodyPr wrap="square" anchor="t">
            <a:spAutoFit/>
          </a:bodyPr>
          <a:p>
            <a:pPr>
              <a:spcBef>
                <a:spcPct val="50000"/>
              </a:spcBef>
            </a:pPr>
            <a:r>
              <a:rPr lang="zh-CN" altLang="en-US" b="1" dirty="0">
                <a:latin typeface="Times New Roman" panose="02020603050405020304" pitchFamily="18" charset="0"/>
              </a:rPr>
              <a:t>输入板</a:t>
            </a:r>
            <a:endParaRPr lang="zh-CN" altLang="en-US"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MUX</a:t>
            </a:r>
            <a:r>
              <a:rPr lang="zh-CN" altLang="en-US" sz="2400" b="1" dirty="0">
                <a:latin typeface="Times New Roman" panose="02020603050405020304" pitchFamily="18" charset="0"/>
              </a:rPr>
              <a:t>多路转换器分时将传感器信号接入，信号将调理板放大器放大，变为适合</a:t>
            </a:r>
            <a:r>
              <a:rPr lang="en-US" altLang="zh-CN" sz="2400" b="1" dirty="0">
                <a:latin typeface="Times New Roman" panose="02020603050405020304" pitchFamily="18" charset="0"/>
              </a:rPr>
              <a:t>A/D</a:t>
            </a:r>
            <a:r>
              <a:rPr lang="zh-CN" altLang="en-US" sz="2400" b="1" dirty="0">
                <a:latin typeface="Times New Roman" panose="02020603050405020304" pitchFamily="18" charset="0"/>
              </a:rPr>
              <a:t>转换器接收范围信号。电源与信号隔离防止现场地环路干扰信号的引入。</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电源采用</a:t>
            </a:r>
            <a:r>
              <a:rPr lang="en-US" altLang="zh-CN" sz="2400" b="1" dirty="0">
                <a:latin typeface="Times New Roman" panose="02020603050405020304" pitchFamily="18" charset="0"/>
              </a:rPr>
              <a:t>DC/AC/DC</a:t>
            </a:r>
            <a:r>
              <a:rPr lang="zh-CN" altLang="en-US" sz="2400" b="1" dirty="0">
                <a:latin typeface="Times New Roman" panose="02020603050405020304" pitchFamily="18" charset="0"/>
              </a:rPr>
              <a:t>变压器隔离，数字信号采用光电隔离器隔离。</a:t>
            </a:r>
            <a:endParaRPr lang="zh-CN" altLang="en-US" sz="2400" b="1" dirty="0">
              <a:latin typeface="Times New Roman" panose="02020603050405020304" pitchFamily="18" charset="0"/>
            </a:endParaRPr>
          </a:p>
        </p:txBody>
      </p:sp>
      <p:sp>
        <p:nvSpPr>
          <p:cNvPr id="13315" name="Rectangle 3"/>
          <p:cNvSpPr/>
          <p:nvPr/>
        </p:nvSpPr>
        <p:spPr>
          <a:xfrm>
            <a:off x="611505" y="3310890"/>
            <a:ext cx="10535285" cy="2738120"/>
          </a:xfrm>
          <a:prstGeom prst="rect">
            <a:avLst/>
          </a:prstGeom>
          <a:noFill/>
          <a:ln w="9525">
            <a:noFill/>
          </a:ln>
        </p:spPr>
        <p:txBody>
          <a:bodyPr wrap="square" anchor="t">
            <a:spAutoFit/>
          </a:bodyPr>
          <a:p>
            <a:pPr>
              <a:spcBef>
                <a:spcPct val="50000"/>
              </a:spcBef>
            </a:pPr>
            <a:r>
              <a:rPr lang="zh-CN" altLang="en-US" b="1" dirty="0">
                <a:latin typeface="Times New Roman" panose="02020603050405020304" pitchFamily="18" charset="0"/>
              </a:rPr>
              <a:t>主电路板</a:t>
            </a:r>
            <a:endParaRPr lang="zh-CN" altLang="en-US"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协调、数据处理和通信。</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其它功能同压力变送器。</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供电由总线电源供电</a:t>
            </a:r>
            <a:r>
              <a:rPr lang="en-US" altLang="zh-CN" sz="2400" b="1" dirty="0">
                <a:latin typeface="Times New Roman" panose="02020603050405020304" pitchFamily="18" charset="0"/>
              </a:rPr>
              <a:t>DC9-32</a:t>
            </a:r>
            <a:r>
              <a:rPr lang="zh-CN" altLang="en-US" sz="2400" b="1" dirty="0">
                <a:latin typeface="Times New Roman" panose="02020603050405020304" pitchFamily="18" charset="0"/>
              </a:rPr>
              <a:t>。</a:t>
            </a:r>
            <a:endParaRPr lang="en-US" altLang="zh-CN"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数字信号（温度、零点量程、对应标准电流数字信号、变送器特征信息等）</a:t>
            </a:r>
            <a:endParaRPr lang="zh-CN" altLang="en-US" sz="2400" b="1" dirty="0">
              <a:latin typeface="Times New Roman" panose="02020603050405020304" pitchFamily="18" charset="0"/>
            </a:endParaRPr>
          </a:p>
        </p:txBody>
      </p:sp>
      <p:pic>
        <p:nvPicPr>
          <p:cNvPr id="14339" name="图片 2" descr="IMG_4612"/>
          <p:cNvPicPr>
            <a:picLocks noChangeAspect="1"/>
          </p:cNvPicPr>
          <p:nvPr/>
        </p:nvPicPr>
        <p:blipFill>
          <a:blip r:embed="rId1"/>
          <a:srcRect l="35864" t="19044" r="26855" b="15085"/>
          <a:stretch>
            <a:fillRect/>
          </a:stretch>
        </p:blipFill>
        <p:spPr>
          <a:xfrm>
            <a:off x="9366250" y="2792095"/>
            <a:ext cx="2322830" cy="2737485"/>
          </a:xfrm>
          <a:prstGeom prst="rect">
            <a:avLst/>
          </a:prstGeom>
          <a:noFill/>
          <a:ln w="9525">
            <a:noFill/>
          </a:ln>
        </p:spPr>
      </p:pic>
    </p:spTree>
  </p:cSld>
  <p:clrMapOvr>
    <a:masterClrMapping/>
  </p:clrMapOvr>
  <p:transition spd="slow" advClick="0">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5362" name="Rectangle 3"/>
          <p:cNvSpPr/>
          <p:nvPr/>
        </p:nvSpPr>
        <p:spPr>
          <a:xfrm>
            <a:off x="381635" y="895350"/>
            <a:ext cx="4594860" cy="521970"/>
          </a:xfrm>
          <a:prstGeom prst="rect">
            <a:avLst/>
          </a:prstGeom>
          <a:noFill/>
          <a:ln w="9525">
            <a:noFill/>
          </a:ln>
        </p:spPr>
        <p:txBody>
          <a:bodyPr wrap="square" anchor="t">
            <a:spAutoFit/>
          </a:bodyPr>
          <a:p>
            <a:pPr>
              <a:spcBef>
                <a:spcPct val="50000"/>
              </a:spcBef>
            </a:pPr>
            <a:r>
              <a:rPr lang="en-US" altLang="zh-CN" b="1" dirty="0">
                <a:latin typeface="Times New Roman" panose="02020603050405020304" pitchFamily="18" charset="0"/>
              </a:rPr>
              <a:t>3</a:t>
            </a:r>
            <a:r>
              <a:rPr lang="zh-CN" altLang="en-US" b="1" dirty="0">
                <a:latin typeface="Times New Roman" panose="02020603050405020304" pitchFamily="18" charset="0"/>
              </a:rPr>
              <a:t>、现场总线阀门定位器</a:t>
            </a:r>
            <a:endParaRPr lang="zh-CN" altLang="en-US" sz="2400" b="1" dirty="0">
              <a:latin typeface="Times New Roman" panose="02020603050405020304" pitchFamily="18" charset="0"/>
            </a:endParaRPr>
          </a:p>
        </p:txBody>
      </p:sp>
      <p:sp>
        <p:nvSpPr>
          <p:cNvPr id="15363" name="Rectangle 3"/>
          <p:cNvSpPr/>
          <p:nvPr/>
        </p:nvSpPr>
        <p:spPr>
          <a:xfrm>
            <a:off x="496570" y="1610360"/>
            <a:ext cx="4364990" cy="2553335"/>
          </a:xfrm>
          <a:prstGeom prst="rect">
            <a:avLst/>
          </a:prstGeom>
          <a:noFill/>
          <a:ln w="9525">
            <a:noFill/>
          </a:ln>
        </p:spPr>
        <p:txBody>
          <a:bodyPr wrap="square" anchor="t">
            <a:spAutoFit/>
          </a:bodyPr>
          <a:p>
            <a:pPr>
              <a:spcBef>
                <a:spcPct val="50000"/>
              </a:spcBef>
            </a:pPr>
            <a:r>
              <a:rPr lang="zh-CN" altLang="en-US" b="1" dirty="0">
                <a:latin typeface="Times New Roman" panose="02020603050405020304" pitchFamily="18" charset="0"/>
              </a:rPr>
              <a:t>功能</a:t>
            </a:r>
            <a:endParaRPr lang="zh-CN" altLang="en-US"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接收操作站输出的控制信号（圆卡通信接口），控制气动调节阀，阀位信号通过电位器反馈到阀门定位器，构成闭环。精确控制。</a:t>
            </a:r>
            <a:endParaRPr lang="zh-CN" altLang="en-US" sz="2400" b="1" dirty="0">
              <a:latin typeface="Times New Roman" panose="02020603050405020304" pitchFamily="18" charset="0"/>
            </a:endParaRPr>
          </a:p>
        </p:txBody>
      </p:sp>
      <p:pic>
        <p:nvPicPr>
          <p:cNvPr id="15364" name="Picture 6"/>
          <p:cNvPicPr>
            <a:picLocks noChangeAspect="1"/>
          </p:cNvPicPr>
          <p:nvPr/>
        </p:nvPicPr>
        <p:blipFill>
          <a:blip r:embed="rId1"/>
          <a:stretch>
            <a:fillRect/>
          </a:stretch>
        </p:blipFill>
        <p:spPr>
          <a:xfrm>
            <a:off x="6263640" y="1037590"/>
            <a:ext cx="4676775" cy="4783455"/>
          </a:xfrm>
          <a:prstGeom prst="rect">
            <a:avLst/>
          </a:prstGeom>
          <a:noFill/>
          <a:ln w="9525">
            <a:noFill/>
          </a:ln>
        </p:spPr>
      </p:pic>
      <p:sp>
        <p:nvSpPr>
          <p:cNvPr id="3" name="Rectangle 3"/>
          <p:cNvSpPr/>
          <p:nvPr/>
        </p:nvSpPr>
        <p:spPr>
          <a:xfrm>
            <a:off x="6771005" y="5933440"/>
            <a:ext cx="366268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9- 6 FCS</a:t>
            </a:r>
            <a:r>
              <a:rPr lang="zh-CN" altLang="en-US" sz="2400" b="1" dirty="0">
                <a:latin typeface="Times New Roman" panose="02020603050405020304" pitchFamily="18" charset="0"/>
              </a:rPr>
              <a:t>阀门定位器</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6386" name="Rectangle 3"/>
          <p:cNvSpPr/>
          <p:nvPr/>
        </p:nvSpPr>
        <p:spPr>
          <a:xfrm>
            <a:off x="1586230" y="762635"/>
            <a:ext cx="4199890" cy="521970"/>
          </a:xfrm>
          <a:prstGeom prst="rect">
            <a:avLst/>
          </a:prstGeom>
          <a:noFill/>
          <a:ln w="9525">
            <a:noFill/>
          </a:ln>
        </p:spPr>
        <p:txBody>
          <a:bodyPr wrap="square" anchor="t">
            <a:spAutoFit/>
          </a:bodyPr>
          <a:p>
            <a:pPr>
              <a:spcBef>
                <a:spcPct val="50000"/>
              </a:spcBef>
            </a:pPr>
            <a:r>
              <a:rPr lang="en-US" altLang="zh-CN" b="1" dirty="0">
                <a:latin typeface="Times New Roman" panose="02020603050405020304" pitchFamily="18" charset="0"/>
              </a:rPr>
              <a:t>9.3  FCS</a:t>
            </a:r>
            <a:r>
              <a:rPr lang="zh-CN" altLang="en-US" b="1" dirty="0">
                <a:latin typeface="Times New Roman" panose="02020603050405020304" pitchFamily="18" charset="0"/>
              </a:rPr>
              <a:t>控制策略</a:t>
            </a:r>
            <a:endParaRPr lang="zh-CN" altLang="en-US" sz="2400" b="1" dirty="0">
              <a:latin typeface="Times New Roman" panose="02020603050405020304" pitchFamily="18" charset="0"/>
            </a:endParaRPr>
          </a:p>
        </p:txBody>
      </p:sp>
      <p:sp>
        <p:nvSpPr>
          <p:cNvPr id="16387" name="Rectangle 3"/>
          <p:cNvSpPr/>
          <p:nvPr/>
        </p:nvSpPr>
        <p:spPr>
          <a:xfrm>
            <a:off x="1730375" y="1336993"/>
            <a:ext cx="4752975" cy="457200"/>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例：温度</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蒸汽流量串级控制</a:t>
            </a:r>
            <a:endParaRPr lang="zh-CN" altLang="en-US" sz="2400" b="1" dirty="0">
              <a:latin typeface="Times New Roman" panose="02020603050405020304" pitchFamily="18" charset="0"/>
            </a:endParaRPr>
          </a:p>
        </p:txBody>
      </p:sp>
      <p:pic>
        <p:nvPicPr>
          <p:cNvPr id="16388" name="图片 2" descr="IMG_4625"/>
          <p:cNvPicPr>
            <a:picLocks noChangeAspect="1"/>
          </p:cNvPicPr>
          <p:nvPr/>
        </p:nvPicPr>
        <p:blipFill>
          <a:blip r:embed="rId1"/>
          <a:srcRect l="7513" t="27983" r="9361" b="9706"/>
          <a:stretch>
            <a:fillRect/>
          </a:stretch>
        </p:blipFill>
        <p:spPr>
          <a:xfrm>
            <a:off x="2125980" y="2778760"/>
            <a:ext cx="6396355" cy="3195955"/>
          </a:xfrm>
          <a:prstGeom prst="rect">
            <a:avLst/>
          </a:prstGeom>
          <a:noFill/>
          <a:ln w="9525">
            <a:noFill/>
          </a:ln>
        </p:spPr>
      </p:pic>
      <p:sp>
        <p:nvSpPr>
          <p:cNvPr id="16389" name="文本框 3"/>
          <p:cNvSpPr txBox="1"/>
          <p:nvPr/>
        </p:nvSpPr>
        <p:spPr>
          <a:xfrm>
            <a:off x="2967038" y="5974398"/>
            <a:ext cx="5316537" cy="460375"/>
          </a:xfrm>
          <a:prstGeom prst="rect">
            <a:avLst/>
          </a:prstGeom>
          <a:noFill/>
          <a:ln w="9525">
            <a:noFill/>
          </a:ln>
        </p:spPr>
        <p:txBody>
          <a:bodyPr anchor="t">
            <a:spAutoFit/>
          </a:bodyPr>
          <a:p>
            <a:r>
              <a:rPr lang="zh-CN" altLang="en-US" sz="2400" b="1" dirty="0">
                <a:latin typeface="Times New Roman" panose="02020603050405020304" pitchFamily="18" charset="0"/>
                <a:sym typeface="Arial" panose="020B0604020202020204" pitchFamily="34" charset="0"/>
              </a:rPr>
              <a:t>图</a:t>
            </a:r>
            <a:r>
              <a:rPr lang="en-US" altLang="zh-CN" sz="2400" b="1" dirty="0">
                <a:latin typeface="Times New Roman" panose="02020603050405020304" pitchFamily="18" charset="0"/>
                <a:sym typeface="Arial" panose="020B0604020202020204" pitchFamily="34" charset="0"/>
              </a:rPr>
              <a:t>9</a:t>
            </a:r>
            <a:r>
              <a:rPr lang="en-US" altLang="zh-CN" sz="2400" b="1" dirty="0">
                <a:latin typeface="Times New Roman" panose="02020603050405020304" pitchFamily="18" charset="0"/>
                <a:sym typeface="Arial" panose="020B0604020202020204" pitchFamily="34" charset="0"/>
              </a:rPr>
              <a:t>-7</a:t>
            </a:r>
            <a:r>
              <a:rPr lang="zh-CN" altLang="en-US" sz="2400" b="1" dirty="0">
                <a:latin typeface="Times New Roman" panose="02020603050405020304" pitchFamily="18" charset="0"/>
                <a:sym typeface="Arial" panose="020B0604020202020204" pitchFamily="34" charset="0"/>
              </a:rPr>
              <a:t>温度</a:t>
            </a:r>
            <a:r>
              <a:rPr lang="en-US" altLang="zh-CN" sz="2400" b="1" dirty="0">
                <a:latin typeface="Times New Roman" panose="02020603050405020304" pitchFamily="18" charset="0"/>
                <a:sym typeface="Arial" panose="020B0604020202020204" pitchFamily="34" charset="0"/>
              </a:rPr>
              <a:t>-</a:t>
            </a:r>
            <a:r>
              <a:rPr lang="zh-CN" altLang="en-US" sz="2400" b="1" dirty="0">
                <a:latin typeface="Times New Roman" panose="02020603050405020304" pitchFamily="18" charset="0"/>
                <a:sym typeface="Arial" panose="020B0604020202020204" pitchFamily="34" charset="0"/>
              </a:rPr>
              <a:t>蒸汽流量串级控制示意图</a:t>
            </a:r>
            <a:endParaRPr lang="zh-CN" altLang="en-US" sz="2400" dirty="0">
              <a:latin typeface="Times New Roman" panose="02020603050405020304" pitchFamily="18" charset="0"/>
            </a:endParaRPr>
          </a:p>
        </p:txBody>
      </p:sp>
      <p:sp>
        <p:nvSpPr>
          <p:cNvPr id="16390" name="Rectangle 3"/>
          <p:cNvSpPr/>
          <p:nvPr/>
        </p:nvSpPr>
        <p:spPr>
          <a:xfrm>
            <a:off x="1730375" y="1986280"/>
            <a:ext cx="6656388" cy="4603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选用</a:t>
            </a:r>
            <a:r>
              <a:rPr lang="en-US" altLang="en-US" sz="2400" b="1" dirty="0">
                <a:latin typeface="Times New Roman" panose="02020603050405020304" pitchFamily="18" charset="0"/>
              </a:rPr>
              <a:t>3</a:t>
            </a:r>
            <a:r>
              <a:rPr lang="zh-CN" altLang="en-US" sz="2400" b="1" dirty="0">
                <a:latin typeface="Times New Roman" panose="02020603050405020304" pitchFamily="18" charset="0"/>
              </a:rPr>
              <a:t>个总线仪表，</a:t>
            </a:r>
            <a:r>
              <a:rPr lang="en-US" altLang="zh-CN" sz="2400" b="1" dirty="0">
                <a:latin typeface="Times New Roman" panose="02020603050405020304" pitchFamily="18" charset="0"/>
              </a:rPr>
              <a:t>LD302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TT302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FP302</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
        <p:nvSpPr>
          <p:cNvPr id="16391" name="矩形 1"/>
          <p:cNvSpPr/>
          <p:nvPr/>
        </p:nvSpPr>
        <p:spPr>
          <a:xfrm>
            <a:off x="1730375" y="2832418"/>
            <a:ext cx="1474788" cy="400050"/>
          </a:xfrm>
          <a:prstGeom prst="rect">
            <a:avLst/>
          </a:prstGeom>
          <a:noFill/>
          <a:ln w="9525">
            <a:noFill/>
          </a:ln>
        </p:spPr>
        <p:txBody>
          <a:bodyPr wrap="none" anchor="t">
            <a:spAutoFit/>
          </a:bodyPr>
          <a:p>
            <a:r>
              <a:rPr lang="zh-CN" altLang="en-US" sz="2000" b="1" dirty="0">
                <a:latin typeface="Times New Roman" panose="02020603050405020304" pitchFamily="18" charset="0"/>
              </a:rPr>
              <a:t>流量变送器</a:t>
            </a:r>
            <a:endParaRPr lang="zh-CN" altLang="en-US" sz="2000" dirty="0">
              <a:latin typeface="Arial" panose="020B0604020202020204" pitchFamily="34" charset="0"/>
            </a:endParaRPr>
          </a:p>
        </p:txBody>
      </p:sp>
      <p:sp>
        <p:nvSpPr>
          <p:cNvPr id="16392" name="矩形 2"/>
          <p:cNvSpPr/>
          <p:nvPr/>
        </p:nvSpPr>
        <p:spPr>
          <a:xfrm>
            <a:off x="8160703" y="2961958"/>
            <a:ext cx="1474787" cy="400050"/>
          </a:xfrm>
          <a:prstGeom prst="rect">
            <a:avLst/>
          </a:prstGeom>
          <a:noFill/>
          <a:ln w="9525">
            <a:noFill/>
          </a:ln>
        </p:spPr>
        <p:txBody>
          <a:bodyPr wrap="none" anchor="t">
            <a:spAutoFit/>
          </a:bodyPr>
          <a:p>
            <a:r>
              <a:rPr lang="zh-CN" altLang="en-US" sz="2000" b="1" dirty="0">
                <a:latin typeface="Times New Roman" panose="02020603050405020304" pitchFamily="18" charset="0"/>
              </a:rPr>
              <a:t>温度变送器</a:t>
            </a:r>
            <a:endParaRPr lang="zh-CN" altLang="en-US" sz="2000" dirty="0">
              <a:latin typeface="Arial" panose="020B0604020202020204" pitchFamily="34" charset="0"/>
            </a:endParaRPr>
          </a:p>
        </p:txBody>
      </p:sp>
      <p:sp>
        <p:nvSpPr>
          <p:cNvPr id="16393" name="矩形 3"/>
          <p:cNvSpPr/>
          <p:nvPr/>
        </p:nvSpPr>
        <p:spPr>
          <a:xfrm>
            <a:off x="4887913" y="2778443"/>
            <a:ext cx="1474787" cy="400050"/>
          </a:xfrm>
          <a:prstGeom prst="rect">
            <a:avLst/>
          </a:prstGeom>
          <a:noFill/>
          <a:ln w="9525">
            <a:noFill/>
          </a:ln>
        </p:spPr>
        <p:txBody>
          <a:bodyPr wrap="none" anchor="t">
            <a:spAutoFit/>
          </a:bodyPr>
          <a:p>
            <a:pPr>
              <a:spcBef>
                <a:spcPct val="50000"/>
              </a:spcBef>
            </a:pPr>
            <a:r>
              <a:rPr lang="zh-CN" altLang="en-US" sz="2000" b="1" dirty="0">
                <a:latin typeface="Times New Roman" panose="02020603050405020304" pitchFamily="18" charset="0"/>
              </a:rPr>
              <a:t>流量调节阀</a:t>
            </a:r>
            <a:endParaRPr lang="zh-CN" altLang="en-US" sz="2000" b="1" dirty="0">
              <a:latin typeface="Times New Roman" panose="02020603050405020304" pitchFamily="18" charset="0"/>
            </a:endParaRPr>
          </a:p>
        </p:txBody>
      </p:sp>
    </p:spTree>
  </p:cSld>
  <p:clrMapOvr>
    <a:masterClrMapping/>
  </p:clrMapOvr>
  <p:transition spd="slow" advClick="0">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grpSp>
        <p:nvGrpSpPr>
          <p:cNvPr id="17410" name="组合 36"/>
          <p:cNvGrpSpPr/>
          <p:nvPr/>
        </p:nvGrpSpPr>
        <p:grpSpPr>
          <a:xfrm>
            <a:off x="1159510" y="1689418"/>
            <a:ext cx="8816975" cy="2490787"/>
            <a:chOff x="307" y="1508"/>
            <a:chExt cx="13886" cy="3922"/>
          </a:xfrm>
        </p:grpSpPr>
        <p:graphicFrame>
          <p:nvGraphicFramePr>
            <p:cNvPr id="17411" name="对象 1">
              <a:hlinkClick r:id="" action="ppaction://ole?verb="/>
            </p:cNvPr>
            <p:cNvGraphicFramePr>
              <a:graphicFrameLocks noChangeAspect="1"/>
            </p:cNvGraphicFramePr>
            <p:nvPr/>
          </p:nvGraphicFramePr>
          <p:xfrm>
            <a:off x="307" y="2004"/>
            <a:ext cx="1063" cy="584"/>
          </p:xfrm>
          <a:graphic>
            <a:graphicData uri="http://schemas.openxmlformats.org/presentationml/2006/ole">
              <mc:AlternateContent xmlns:mc="http://schemas.openxmlformats.org/markup-compatibility/2006">
                <mc:Choice xmlns:v="urn:schemas-microsoft-com:vml" Requires="v">
                  <p:oleObj spid="_x0000_s3076" name="" r:id="rId1" imgW="393700" imgH="215900" progId="Equation.KSEE3">
                    <p:embed/>
                  </p:oleObj>
                </mc:Choice>
                <mc:Fallback>
                  <p:oleObj name="" r:id="rId1" imgW="393700" imgH="215900" progId="Equation.KSEE3">
                    <p:embed/>
                    <p:pic>
                      <p:nvPicPr>
                        <p:cNvPr id="0" name="图片 3075"/>
                        <p:cNvPicPr/>
                        <p:nvPr/>
                      </p:nvPicPr>
                      <p:blipFill>
                        <a:blip r:embed="rId2"/>
                        <a:stretch>
                          <a:fillRect/>
                        </a:stretch>
                      </p:blipFill>
                      <p:spPr>
                        <a:xfrm>
                          <a:off x="307" y="2004"/>
                          <a:ext cx="1063" cy="584"/>
                        </a:xfrm>
                        <a:prstGeom prst="rect">
                          <a:avLst/>
                        </a:prstGeom>
                        <a:noFill/>
                        <a:ln w="38100">
                          <a:noFill/>
                          <a:miter/>
                        </a:ln>
                      </p:spPr>
                    </p:pic>
                  </p:oleObj>
                </mc:Fallback>
              </mc:AlternateContent>
            </a:graphicData>
          </a:graphic>
        </p:graphicFrame>
        <p:sp>
          <p:nvSpPr>
            <p:cNvPr id="17412" name="Oval 7"/>
            <p:cNvSpPr/>
            <p:nvPr/>
          </p:nvSpPr>
          <p:spPr>
            <a:xfrm>
              <a:off x="1552" y="2500"/>
              <a:ext cx="279" cy="234"/>
            </a:xfrm>
            <a:prstGeom prst="ellipse">
              <a:avLst/>
            </a:prstGeom>
            <a:noFill/>
            <a:ln w="9525" cap="flat" cmpd="sng">
              <a:solidFill>
                <a:schemeClr val="tx1"/>
              </a:solidFill>
              <a:prstDash val="solid"/>
              <a:round/>
              <a:headEnd type="none" w="med" len="med"/>
              <a:tailEnd type="none" w="med" len="med"/>
            </a:ln>
          </p:spPr>
          <p:txBody>
            <a:bodyPr wrap="none" anchor="ctr"/>
            <a:p>
              <a:pPr algn="ctr"/>
              <a:endParaRPr lang="zh-CN" altLang="en-US" sz="2000" dirty="0">
                <a:latin typeface="Arial" panose="020B0604020202020204" pitchFamily="34" charset="0"/>
              </a:endParaRPr>
            </a:p>
          </p:txBody>
        </p:sp>
        <p:sp>
          <p:nvSpPr>
            <p:cNvPr id="16392" name="Rectangle 9"/>
            <p:cNvSpPr/>
            <p:nvPr/>
          </p:nvSpPr>
          <p:spPr>
            <a:xfrm>
              <a:off x="5223" y="2162"/>
              <a:ext cx="1617" cy="930"/>
            </a:xfrm>
            <a:prstGeom prst="rect">
              <a:avLst/>
            </a:prstGeom>
            <a:noFill/>
            <a:ln w="9525" cap="flat" cmpd="sng">
              <a:solidFill>
                <a:schemeClr val="tx1"/>
              </a:solidFill>
              <a:prstDash val="solid"/>
              <a:miter/>
              <a:headEnd type="none" w="med" len="med"/>
              <a:tailEnd type="none" w="med" len="med"/>
            </a:ln>
          </p:spPr>
          <p:txBody>
            <a:bodyPr wrap="none" anchor="ctr"/>
            <a:p>
              <a:pPr algn="ctr" fontAlgn="base"/>
              <a:r>
                <a:rPr lang="zh-CN" altLang="en-US" sz="1800" b="1" strike="noStrike" noProof="1" dirty="0">
                  <a:solidFill>
                    <a:schemeClr val="accent6"/>
                  </a:solidFill>
                  <a:latin typeface="Arial" panose="020B0604020202020204" pitchFamily="34" charset="0"/>
                  <a:ea typeface="宋体" panose="02010600030101010101" pitchFamily="2" charset="-122"/>
                  <a:cs typeface="+mn-cs"/>
                </a:rPr>
                <a:t>流量</a:t>
              </a:r>
              <a:endParaRPr lang="en-US" altLang="zh-CN" sz="1800" b="1" strike="noStrike" noProof="1" dirty="0">
                <a:solidFill>
                  <a:schemeClr val="accent6"/>
                </a:solidFill>
                <a:latin typeface="Arial" panose="020B0604020202020204" pitchFamily="34" charset="0"/>
              </a:endParaRPr>
            </a:p>
            <a:p>
              <a:pPr algn="ctr" fontAlgn="base"/>
              <a:r>
                <a:rPr lang="zh-CN" altLang="en-US" sz="1800" b="1" strike="noStrike" noProof="1" dirty="0">
                  <a:solidFill>
                    <a:schemeClr val="accent6"/>
                  </a:solidFill>
                  <a:latin typeface="Arial" panose="020B0604020202020204" pitchFamily="34" charset="0"/>
                  <a:ea typeface="宋体" panose="02010600030101010101" pitchFamily="2" charset="-122"/>
                  <a:cs typeface="+mn-cs"/>
                </a:rPr>
                <a:t>调节器</a:t>
              </a:r>
              <a:endParaRPr lang="zh-CN" altLang="en-US" sz="1800" b="1" strike="noStrike" noProof="1" dirty="0">
                <a:solidFill>
                  <a:schemeClr val="accent6"/>
                </a:solidFill>
                <a:latin typeface="Arial" panose="020B0604020202020204" pitchFamily="34" charset="0"/>
              </a:endParaRPr>
            </a:p>
          </p:txBody>
        </p:sp>
        <p:sp>
          <p:nvSpPr>
            <p:cNvPr id="16393" name="Rectangle 11"/>
            <p:cNvSpPr/>
            <p:nvPr/>
          </p:nvSpPr>
          <p:spPr>
            <a:xfrm>
              <a:off x="5914" y="3797"/>
              <a:ext cx="2571" cy="657"/>
            </a:xfrm>
            <a:prstGeom prst="rect">
              <a:avLst/>
            </a:prstGeom>
            <a:noFill/>
            <a:ln w="9525" cap="flat" cmpd="sng">
              <a:solidFill>
                <a:schemeClr val="tx1"/>
              </a:solidFill>
              <a:prstDash val="solid"/>
              <a:miter/>
              <a:headEnd type="none" w="med" len="med"/>
              <a:tailEnd type="none" w="med" len="med"/>
            </a:ln>
          </p:spPr>
          <p:txBody>
            <a:bodyPr wrap="none" anchor="ctr"/>
            <a:p>
              <a:pPr algn="ctr" fontAlgn="base"/>
              <a:r>
                <a:rPr lang="zh-CN" altLang="en-US" sz="2000" b="1" strike="noStrike" noProof="1" dirty="0">
                  <a:solidFill>
                    <a:schemeClr val="accent6"/>
                  </a:solidFill>
                  <a:latin typeface="Arial" panose="020B0604020202020204" pitchFamily="34" charset="0"/>
                  <a:ea typeface="宋体" panose="02010600030101010101" pitchFamily="2" charset="-122"/>
                  <a:cs typeface="+mn-cs"/>
                </a:rPr>
                <a:t>流量变送器</a:t>
              </a:r>
              <a:endParaRPr lang="zh-CN" altLang="en-US" sz="2000" b="1" strike="noStrike" noProof="1" dirty="0">
                <a:solidFill>
                  <a:schemeClr val="accent6"/>
                </a:solidFill>
                <a:latin typeface="Arial" panose="020B0604020202020204" pitchFamily="34" charset="0"/>
              </a:endParaRPr>
            </a:p>
          </p:txBody>
        </p:sp>
        <p:sp>
          <p:nvSpPr>
            <p:cNvPr id="17415" name="Line 12"/>
            <p:cNvSpPr/>
            <p:nvPr/>
          </p:nvSpPr>
          <p:spPr>
            <a:xfrm flipV="1">
              <a:off x="4694" y="2753"/>
              <a:ext cx="1" cy="1381"/>
            </a:xfrm>
            <a:prstGeom prst="line">
              <a:avLst/>
            </a:prstGeom>
            <a:ln w="9525" cap="flat" cmpd="sng">
              <a:solidFill>
                <a:schemeClr val="tx1"/>
              </a:solidFill>
              <a:prstDash val="solid"/>
              <a:round/>
              <a:headEnd type="none" w="med" len="med"/>
              <a:tailEnd type="triangle" w="med" len="med"/>
            </a:ln>
          </p:spPr>
        </p:sp>
        <p:sp>
          <p:nvSpPr>
            <p:cNvPr id="17416" name="Line 14"/>
            <p:cNvSpPr/>
            <p:nvPr/>
          </p:nvSpPr>
          <p:spPr>
            <a:xfrm flipV="1">
              <a:off x="1692" y="2754"/>
              <a:ext cx="1" cy="2362"/>
            </a:xfrm>
            <a:prstGeom prst="line">
              <a:avLst/>
            </a:prstGeom>
            <a:ln w="9525" cap="flat" cmpd="sng">
              <a:solidFill>
                <a:schemeClr val="tx1"/>
              </a:solidFill>
              <a:prstDash val="solid"/>
              <a:round/>
              <a:headEnd type="none" w="med" len="med"/>
              <a:tailEnd type="triangle" w="med" len="med"/>
            </a:ln>
          </p:spPr>
        </p:sp>
        <p:sp>
          <p:nvSpPr>
            <p:cNvPr id="17417" name="Line 15"/>
            <p:cNvSpPr/>
            <p:nvPr/>
          </p:nvSpPr>
          <p:spPr>
            <a:xfrm flipV="1">
              <a:off x="4695" y="4118"/>
              <a:ext cx="1219" cy="17"/>
            </a:xfrm>
            <a:prstGeom prst="line">
              <a:avLst/>
            </a:prstGeom>
            <a:ln w="9525" cap="flat" cmpd="sng">
              <a:solidFill>
                <a:schemeClr val="tx1"/>
              </a:solidFill>
              <a:prstDash val="solid"/>
              <a:round/>
              <a:headEnd type="none" w="med" len="med"/>
              <a:tailEnd type="none" w="med" len="med"/>
            </a:ln>
          </p:spPr>
        </p:sp>
        <p:sp>
          <p:nvSpPr>
            <p:cNvPr id="17418" name="Line 16"/>
            <p:cNvSpPr/>
            <p:nvPr/>
          </p:nvSpPr>
          <p:spPr>
            <a:xfrm flipH="1">
              <a:off x="11630" y="2649"/>
              <a:ext cx="2" cy="1468"/>
            </a:xfrm>
            <a:prstGeom prst="line">
              <a:avLst/>
            </a:prstGeom>
            <a:ln w="9525" cap="flat" cmpd="sng">
              <a:solidFill>
                <a:schemeClr val="tx1"/>
              </a:solidFill>
              <a:prstDash val="solid"/>
              <a:round/>
              <a:headEnd type="none" w="med" len="med"/>
              <a:tailEnd type="none" w="med" len="med"/>
            </a:ln>
          </p:spPr>
        </p:sp>
        <p:sp>
          <p:nvSpPr>
            <p:cNvPr id="17419" name="Text Box 26"/>
            <p:cNvSpPr txBox="1"/>
            <p:nvPr/>
          </p:nvSpPr>
          <p:spPr>
            <a:xfrm>
              <a:off x="2420" y="3223"/>
              <a:ext cx="279" cy="574"/>
            </a:xfrm>
            <a:prstGeom prst="rect">
              <a:avLst/>
            </a:prstGeom>
            <a:noFill/>
            <a:ln w="9525">
              <a:noFill/>
            </a:ln>
          </p:spPr>
          <p:txBody>
            <a:bodyPr lIns="0" tIns="0" rIns="0" bIns="0" anchor="t">
              <a:spAutoFit/>
            </a:bodyPr>
            <a:p>
              <a:pPr>
                <a:spcBef>
                  <a:spcPct val="50000"/>
                </a:spcBef>
              </a:pPr>
              <a:endParaRPr lang="zh-CN" altLang="en-US" sz="2400" b="1" i="1" dirty="0">
                <a:latin typeface="Times New Roman" panose="02020603050405020304" pitchFamily="18" charset="0"/>
                <a:ea typeface="Times New Roman" panose="02020603050405020304" pitchFamily="18" charset="0"/>
              </a:endParaRPr>
            </a:p>
          </p:txBody>
        </p:sp>
        <p:sp>
          <p:nvSpPr>
            <p:cNvPr id="17420" name="Line 34"/>
            <p:cNvSpPr/>
            <p:nvPr/>
          </p:nvSpPr>
          <p:spPr>
            <a:xfrm flipH="1" flipV="1">
              <a:off x="8485" y="4117"/>
              <a:ext cx="3144" cy="18"/>
            </a:xfrm>
            <a:prstGeom prst="line">
              <a:avLst/>
            </a:prstGeom>
            <a:ln w="9525" cap="flat" cmpd="sng">
              <a:solidFill>
                <a:schemeClr val="tx1"/>
              </a:solidFill>
              <a:prstDash val="solid"/>
              <a:round/>
              <a:headEnd type="none" w="med" len="med"/>
              <a:tailEnd type="triangle" w="med" len="med"/>
            </a:ln>
          </p:spPr>
        </p:sp>
        <p:sp>
          <p:nvSpPr>
            <p:cNvPr id="17421" name="Rectangle 35"/>
            <p:cNvSpPr/>
            <p:nvPr/>
          </p:nvSpPr>
          <p:spPr>
            <a:xfrm>
              <a:off x="7611" y="2194"/>
              <a:ext cx="1529" cy="844"/>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1800" b="1" dirty="0">
                  <a:latin typeface="Arial" panose="020B0604020202020204" pitchFamily="34" charset="0"/>
                </a:rPr>
                <a:t>流量</a:t>
              </a:r>
              <a:endParaRPr lang="en-US" altLang="zh-CN" sz="1800" b="1" dirty="0">
                <a:latin typeface="Arial" panose="020B0604020202020204" pitchFamily="34" charset="0"/>
              </a:endParaRPr>
            </a:p>
            <a:p>
              <a:pPr algn="ctr"/>
              <a:r>
                <a:rPr lang="zh-CN" altLang="en-US" sz="1800" b="1" dirty="0">
                  <a:latin typeface="Arial" panose="020B0604020202020204" pitchFamily="34" charset="0"/>
                </a:rPr>
                <a:t>调节阀</a:t>
              </a:r>
              <a:endParaRPr lang="zh-CN" altLang="en-US" sz="1800" b="1" dirty="0">
                <a:latin typeface="Arial" panose="020B0604020202020204" pitchFamily="34" charset="0"/>
              </a:endParaRPr>
            </a:p>
          </p:txBody>
        </p:sp>
        <p:sp>
          <p:nvSpPr>
            <p:cNvPr id="17422" name="Line 37"/>
            <p:cNvSpPr/>
            <p:nvPr/>
          </p:nvSpPr>
          <p:spPr>
            <a:xfrm flipV="1">
              <a:off x="6840" y="2614"/>
              <a:ext cx="810" cy="1"/>
            </a:xfrm>
            <a:prstGeom prst="line">
              <a:avLst/>
            </a:prstGeom>
            <a:ln w="9525" cap="flat" cmpd="sng">
              <a:solidFill>
                <a:schemeClr val="tx1"/>
              </a:solidFill>
              <a:prstDash val="solid"/>
              <a:round/>
              <a:headEnd type="none" w="med" len="med"/>
              <a:tailEnd type="triangle" w="med" len="med"/>
            </a:ln>
          </p:spPr>
        </p:sp>
        <p:graphicFrame>
          <p:nvGraphicFramePr>
            <p:cNvPr id="17423" name="对象 2">
              <a:hlinkClick r:id="" action="ppaction://ole?verb="/>
            </p:cNvPr>
            <p:cNvGraphicFramePr>
              <a:graphicFrameLocks noChangeAspect="1"/>
            </p:cNvGraphicFramePr>
            <p:nvPr/>
          </p:nvGraphicFramePr>
          <p:xfrm>
            <a:off x="1847" y="3335"/>
            <a:ext cx="1007" cy="605"/>
          </p:xfrm>
          <a:graphic>
            <a:graphicData uri="http://schemas.openxmlformats.org/presentationml/2006/ole">
              <mc:AlternateContent xmlns:mc="http://schemas.openxmlformats.org/markup-compatibility/2006">
                <mc:Choice xmlns:v="urn:schemas-microsoft-com:vml" Requires="v">
                  <p:oleObj spid="_x0000_s3077" name="" r:id="rId3" imgW="381000" imgH="228600" progId="Equation.3">
                    <p:embed/>
                  </p:oleObj>
                </mc:Choice>
                <mc:Fallback>
                  <p:oleObj name="" r:id="rId3" imgW="381000" imgH="228600" progId="Equation.3">
                    <p:embed/>
                    <p:pic>
                      <p:nvPicPr>
                        <p:cNvPr id="0" name="图片 3076"/>
                        <p:cNvPicPr/>
                        <p:nvPr/>
                      </p:nvPicPr>
                      <p:blipFill>
                        <a:blip r:embed="rId4"/>
                        <a:stretch>
                          <a:fillRect/>
                        </a:stretch>
                      </p:blipFill>
                      <p:spPr>
                        <a:xfrm>
                          <a:off x="1847" y="3335"/>
                          <a:ext cx="1007" cy="605"/>
                        </a:xfrm>
                        <a:prstGeom prst="rect">
                          <a:avLst/>
                        </a:prstGeom>
                        <a:noFill/>
                        <a:ln w="38100">
                          <a:noFill/>
                          <a:miter/>
                        </a:ln>
                      </p:spPr>
                    </p:pic>
                  </p:oleObj>
                </mc:Fallback>
              </mc:AlternateContent>
            </a:graphicData>
          </a:graphic>
        </p:graphicFrame>
        <p:graphicFrame>
          <p:nvGraphicFramePr>
            <p:cNvPr id="17424" name="对象 3">
              <a:hlinkClick r:id="" action="ppaction://ole?verb="/>
            </p:cNvPr>
            <p:cNvGraphicFramePr>
              <a:graphicFrameLocks noChangeAspect="1"/>
            </p:cNvGraphicFramePr>
            <p:nvPr/>
          </p:nvGraphicFramePr>
          <p:xfrm>
            <a:off x="1455" y="2004"/>
            <a:ext cx="903" cy="496"/>
          </p:xfrm>
          <a:graphic>
            <a:graphicData uri="http://schemas.openxmlformats.org/presentationml/2006/ole">
              <mc:AlternateContent xmlns:mc="http://schemas.openxmlformats.org/markup-compatibility/2006">
                <mc:Choice xmlns:v="urn:schemas-microsoft-com:vml" Requires="v">
                  <p:oleObj spid="_x0000_s3078" name="" r:id="rId5" imgW="393700" imgH="215900" progId="Equation.KSEE3">
                    <p:embed/>
                  </p:oleObj>
                </mc:Choice>
                <mc:Fallback>
                  <p:oleObj name="" r:id="rId5" imgW="393700" imgH="215900" progId="Equation.KSEE3">
                    <p:embed/>
                    <p:pic>
                      <p:nvPicPr>
                        <p:cNvPr id="0" name="图片 3077"/>
                        <p:cNvPicPr/>
                        <p:nvPr/>
                      </p:nvPicPr>
                      <p:blipFill>
                        <a:blip r:embed="rId6"/>
                        <a:stretch>
                          <a:fillRect/>
                        </a:stretch>
                      </p:blipFill>
                      <p:spPr>
                        <a:xfrm>
                          <a:off x="1455" y="2004"/>
                          <a:ext cx="903" cy="496"/>
                        </a:xfrm>
                        <a:prstGeom prst="rect">
                          <a:avLst/>
                        </a:prstGeom>
                        <a:noFill/>
                        <a:ln w="38100">
                          <a:noFill/>
                          <a:miter/>
                        </a:ln>
                      </p:spPr>
                    </p:pic>
                  </p:oleObj>
                </mc:Fallback>
              </mc:AlternateContent>
            </a:graphicData>
          </a:graphic>
        </p:graphicFrame>
        <p:sp>
          <p:nvSpPr>
            <p:cNvPr id="17425" name="Rectangle 9"/>
            <p:cNvSpPr/>
            <p:nvPr/>
          </p:nvSpPr>
          <p:spPr>
            <a:xfrm>
              <a:off x="2358" y="2184"/>
              <a:ext cx="1660" cy="906"/>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1800" b="1" dirty="0">
                  <a:solidFill>
                    <a:srgbClr val="C00000"/>
                  </a:solidFill>
                  <a:latin typeface="Arial" panose="020B0604020202020204" pitchFamily="34" charset="0"/>
                </a:rPr>
                <a:t>温度</a:t>
              </a:r>
              <a:endParaRPr lang="zh-CN" altLang="en-US" sz="1800" b="1" dirty="0">
                <a:solidFill>
                  <a:srgbClr val="C00000"/>
                </a:solidFill>
                <a:latin typeface="Arial" panose="020B0604020202020204" pitchFamily="34" charset="0"/>
              </a:endParaRPr>
            </a:p>
            <a:p>
              <a:pPr algn="ctr"/>
              <a:r>
                <a:rPr lang="zh-CN" altLang="en-US" sz="1800" b="1" dirty="0">
                  <a:solidFill>
                    <a:srgbClr val="C00000"/>
                  </a:solidFill>
                  <a:latin typeface="Arial" panose="020B0604020202020204" pitchFamily="34" charset="0"/>
                </a:rPr>
                <a:t>调节器</a:t>
              </a:r>
              <a:endParaRPr lang="zh-CN" altLang="en-US" sz="1800" b="1" dirty="0">
                <a:solidFill>
                  <a:srgbClr val="C00000"/>
                </a:solidFill>
                <a:latin typeface="Arial" panose="020B0604020202020204" pitchFamily="34" charset="0"/>
              </a:endParaRPr>
            </a:p>
          </p:txBody>
        </p:sp>
        <p:sp>
          <p:nvSpPr>
            <p:cNvPr id="17426" name="Oval 7"/>
            <p:cNvSpPr/>
            <p:nvPr/>
          </p:nvSpPr>
          <p:spPr>
            <a:xfrm>
              <a:off x="4555" y="2520"/>
              <a:ext cx="279" cy="234"/>
            </a:xfrm>
            <a:prstGeom prst="ellipse">
              <a:avLst/>
            </a:prstGeom>
            <a:noFill/>
            <a:ln w="9525" cap="flat" cmpd="sng">
              <a:solidFill>
                <a:schemeClr val="tx1"/>
              </a:solidFill>
              <a:prstDash val="solid"/>
              <a:round/>
              <a:headEnd type="none" w="med" len="med"/>
              <a:tailEnd type="none" w="med" len="med"/>
            </a:ln>
          </p:spPr>
          <p:txBody>
            <a:bodyPr wrap="none" anchor="ctr"/>
            <a:p>
              <a:pPr algn="ctr"/>
              <a:endParaRPr lang="zh-CN" altLang="en-US" sz="2000" dirty="0">
                <a:latin typeface="Arial" panose="020B0604020202020204" pitchFamily="34" charset="0"/>
              </a:endParaRPr>
            </a:p>
          </p:txBody>
        </p:sp>
        <p:sp>
          <p:nvSpPr>
            <p:cNvPr id="17427" name="Rectangle 35"/>
            <p:cNvSpPr/>
            <p:nvPr/>
          </p:nvSpPr>
          <p:spPr>
            <a:xfrm>
              <a:off x="9935" y="2171"/>
              <a:ext cx="1397" cy="932"/>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1800" b="1" dirty="0">
                  <a:latin typeface="Arial" panose="020B0604020202020204" pitchFamily="34" charset="0"/>
                </a:rPr>
                <a:t>蒸汽</a:t>
              </a:r>
              <a:endParaRPr lang="en-US" altLang="zh-CN" sz="1800" b="1" dirty="0">
                <a:latin typeface="Arial" panose="020B0604020202020204" pitchFamily="34" charset="0"/>
              </a:endParaRPr>
            </a:p>
            <a:p>
              <a:pPr algn="ctr"/>
              <a:r>
                <a:rPr lang="zh-CN" altLang="en-US" sz="1800" b="1" dirty="0">
                  <a:latin typeface="Arial" panose="020B0604020202020204" pitchFamily="34" charset="0"/>
                </a:rPr>
                <a:t>管道</a:t>
              </a:r>
              <a:endParaRPr lang="zh-CN" altLang="en-US" sz="1800" b="1" dirty="0">
                <a:latin typeface="Arial" panose="020B0604020202020204" pitchFamily="34" charset="0"/>
              </a:endParaRPr>
            </a:p>
          </p:txBody>
        </p:sp>
        <p:sp>
          <p:nvSpPr>
            <p:cNvPr id="17428" name="Rectangle 35"/>
            <p:cNvSpPr/>
            <p:nvPr/>
          </p:nvSpPr>
          <p:spPr>
            <a:xfrm>
              <a:off x="11930" y="2172"/>
              <a:ext cx="1397" cy="932"/>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1800" b="1" dirty="0">
                  <a:latin typeface="Arial" panose="020B0604020202020204" pitchFamily="34" charset="0"/>
                </a:rPr>
                <a:t>换热器</a:t>
              </a:r>
              <a:endParaRPr lang="zh-CN" altLang="en-US" sz="1800" b="1" dirty="0">
                <a:latin typeface="Arial" panose="020B0604020202020204" pitchFamily="34" charset="0"/>
              </a:endParaRPr>
            </a:p>
          </p:txBody>
        </p:sp>
        <p:sp>
          <p:nvSpPr>
            <p:cNvPr id="17429" name="Line 37"/>
            <p:cNvSpPr/>
            <p:nvPr/>
          </p:nvSpPr>
          <p:spPr>
            <a:xfrm flipV="1">
              <a:off x="9140" y="2613"/>
              <a:ext cx="810" cy="1"/>
            </a:xfrm>
            <a:prstGeom prst="line">
              <a:avLst/>
            </a:prstGeom>
            <a:ln w="9525" cap="flat" cmpd="sng">
              <a:solidFill>
                <a:schemeClr val="tx1"/>
              </a:solidFill>
              <a:prstDash val="solid"/>
              <a:round/>
              <a:headEnd type="none" w="med" len="med"/>
              <a:tailEnd type="triangle" w="med" len="med"/>
            </a:ln>
          </p:spPr>
        </p:sp>
        <p:sp>
          <p:nvSpPr>
            <p:cNvPr id="17430" name="Line 37"/>
            <p:cNvSpPr/>
            <p:nvPr/>
          </p:nvSpPr>
          <p:spPr>
            <a:xfrm flipV="1">
              <a:off x="11332" y="2616"/>
              <a:ext cx="598" cy="1"/>
            </a:xfrm>
            <a:prstGeom prst="line">
              <a:avLst/>
            </a:prstGeom>
            <a:ln w="9525" cap="flat" cmpd="sng">
              <a:solidFill>
                <a:schemeClr val="tx1"/>
              </a:solidFill>
              <a:prstDash val="solid"/>
              <a:round/>
              <a:headEnd type="none" w="med" len="med"/>
              <a:tailEnd type="triangle" w="med" len="med"/>
            </a:ln>
          </p:spPr>
        </p:sp>
        <p:sp>
          <p:nvSpPr>
            <p:cNvPr id="17431" name="Line 37"/>
            <p:cNvSpPr/>
            <p:nvPr/>
          </p:nvSpPr>
          <p:spPr>
            <a:xfrm>
              <a:off x="4027" y="2626"/>
              <a:ext cx="527" cy="22"/>
            </a:xfrm>
            <a:prstGeom prst="line">
              <a:avLst/>
            </a:prstGeom>
            <a:ln w="9525" cap="flat" cmpd="sng">
              <a:solidFill>
                <a:schemeClr val="tx1"/>
              </a:solidFill>
              <a:prstDash val="solid"/>
              <a:round/>
              <a:headEnd type="none" w="med" len="med"/>
              <a:tailEnd type="triangle" w="med" len="med"/>
            </a:ln>
          </p:spPr>
        </p:sp>
        <p:sp>
          <p:nvSpPr>
            <p:cNvPr id="17432" name="Line 37"/>
            <p:cNvSpPr/>
            <p:nvPr/>
          </p:nvSpPr>
          <p:spPr>
            <a:xfrm flipV="1">
              <a:off x="4834" y="2637"/>
              <a:ext cx="389" cy="1"/>
            </a:xfrm>
            <a:prstGeom prst="line">
              <a:avLst/>
            </a:prstGeom>
            <a:ln w="9525" cap="flat" cmpd="sng">
              <a:solidFill>
                <a:schemeClr val="tx1"/>
              </a:solidFill>
              <a:prstDash val="solid"/>
              <a:round/>
              <a:headEnd type="none" w="med" len="med"/>
              <a:tailEnd type="triangle" w="med" len="med"/>
            </a:ln>
          </p:spPr>
        </p:sp>
        <p:sp>
          <p:nvSpPr>
            <p:cNvPr id="17433" name="Line 37"/>
            <p:cNvSpPr/>
            <p:nvPr/>
          </p:nvSpPr>
          <p:spPr>
            <a:xfrm>
              <a:off x="1831" y="2627"/>
              <a:ext cx="527" cy="22"/>
            </a:xfrm>
            <a:prstGeom prst="line">
              <a:avLst/>
            </a:prstGeom>
            <a:ln w="9525" cap="flat" cmpd="sng">
              <a:solidFill>
                <a:schemeClr val="tx1"/>
              </a:solidFill>
              <a:prstDash val="solid"/>
              <a:round/>
              <a:headEnd type="none" w="med" len="med"/>
              <a:tailEnd type="triangle" w="med" len="med"/>
            </a:ln>
          </p:spPr>
        </p:sp>
        <p:sp>
          <p:nvSpPr>
            <p:cNvPr id="17434" name="Line 37"/>
            <p:cNvSpPr/>
            <p:nvPr/>
          </p:nvSpPr>
          <p:spPr>
            <a:xfrm>
              <a:off x="987" y="2649"/>
              <a:ext cx="527" cy="22"/>
            </a:xfrm>
            <a:prstGeom prst="line">
              <a:avLst/>
            </a:prstGeom>
            <a:ln w="9525" cap="flat" cmpd="sng">
              <a:solidFill>
                <a:schemeClr val="tx1"/>
              </a:solidFill>
              <a:prstDash val="solid"/>
              <a:round/>
              <a:headEnd type="none" w="med" len="med"/>
              <a:tailEnd type="triangle" w="med" len="med"/>
            </a:ln>
          </p:spPr>
        </p:sp>
        <p:sp>
          <p:nvSpPr>
            <p:cNvPr id="17435" name="Line 37"/>
            <p:cNvSpPr/>
            <p:nvPr/>
          </p:nvSpPr>
          <p:spPr>
            <a:xfrm flipV="1">
              <a:off x="13327" y="2671"/>
              <a:ext cx="598" cy="1"/>
            </a:xfrm>
            <a:prstGeom prst="line">
              <a:avLst/>
            </a:prstGeom>
            <a:ln w="9525" cap="flat" cmpd="sng">
              <a:solidFill>
                <a:schemeClr val="tx1"/>
              </a:solidFill>
              <a:prstDash val="solid"/>
              <a:round/>
              <a:headEnd type="none" w="med" len="med"/>
              <a:tailEnd type="triangle" w="med" len="med"/>
            </a:ln>
          </p:spPr>
        </p:sp>
        <p:sp>
          <p:nvSpPr>
            <p:cNvPr id="17436" name="Rectangle 11"/>
            <p:cNvSpPr/>
            <p:nvPr/>
          </p:nvSpPr>
          <p:spPr>
            <a:xfrm>
              <a:off x="5775" y="4773"/>
              <a:ext cx="2710" cy="657"/>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solidFill>
                    <a:srgbClr val="C00000"/>
                  </a:solidFill>
                  <a:latin typeface="Arial" panose="020B0604020202020204" pitchFamily="34" charset="0"/>
                </a:rPr>
                <a:t>温度变送器</a:t>
              </a:r>
              <a:endParaRPr lang="zh-CN" altLang="en-US" sz="2000" b="1" dirty="0">
                <a:solidFill>
                  <a:srgbClr val="C00000"/>
                </a:solidFill>
                <a:latin typeface="Arial" panose="020B0604020202020204" pitchFamily="34" charset="0"/>
              </a:endParaRPr>
            </a:p>
          </p:txBody>
        </p:sp>
        <p:sp>
          <p:nvSpPr>
            <p:cNvPr id="17437" name="Line 16"/>
            <p:cNvSpPr/>
            <p:nvPr/>
          </p:nvSpPr>
          <p:spPr>
            <a:xfrm flipH="1">
              <a:off x="13614" y="2733"/>
              <a:ext cx="4" cy="2310"/>
            </a:xfrm>
            <a:prstGeom prst="line">
              <a:avLst/>
            </a:prstGeom>
            <a:ln w="9525" cap="flat" cmpd="sng">
              <a:solidFill>
                <a:schemeClr val="tx1"/>
              </a:solidFill>
              <a:prstDash val="solid"/>
              <a:round/>
              <a:headEnd type="none" w="med" len="med"/>
              <a:tailEnd type="none" w="med" len="med"/>
            </a:ln>
          </p:spPr>
        </p:sp>
        <p:sp>
          <p:nvSpPr>
            <p:cNvPr id="17438" name="Line 34"/>
            <p:cNvSpPr/>
            <p:nvPr/>
          </p:nvSpPr>
          <p:spPr>
            <a:xfrm flipH="1">
              <a:off x="8485" y="5116"/>
              <a:ext cx="5134" cy="15"/>
            </a:xfrm>
            <a:prstGeom prst="line">
              <a:avLst/>
            </a:prstGeom>
            <a:ln w="9525" cap="flat" cmpd="sng">
              <a:solidFill>
                <a:schemeClr val="tx1"/>
              </a:solidFill>
              <a:prstDash val="solid"/>
              <a:round/>
              <a:headEnd type="none" w="med" len="med"/>
              <a:tailEnd type="triangle" w="med" len="med"/>
            </a:ln>
          </p:spPr>
        </p:sp>
        <p:sp>
          <p:nvSpPr>
            <p:cNvPr id="17439" name="Line 15"/>
            <p:cNvSpPr/>
            <p:nvPr/>
          </p:nvSpPr>
          <p:spPr>
            <a:xfrm>
              <a:off x="1693" y="5102"/>
              <a:ext cx="4083" cy="1"/>
            </a:xfrm>
            <a:prstGeom prst="line">
              <a:avLst/>
            </a:prstGeom>
            <a:ln w="9525" cap="flat" cmpd="sng">
              <a:solidFill>
                <a:schemeClr val="tx1"/>
              </a:solidFill>
              <a:prstDash val="solid"/>
              <a:round/>
              <a:headEnd type="none" w="med" len="med"/>
              <a:tailEnd type="none" w="med" len="med"/>
            </a:ln>
          </p:spPr>
        </p:sp>
        <p:graphicFrame>
          <p:nvGraphicFramePr>
            <p:cNvPr id="17440" name="对象 20">
              <a:hlinkClick r:id="" action="ppaction://ole?verb="/>
            </p:cNvPr>
            <p:cNvGraphicFramePr>
              <a:graphicFrameLocks noChangeAspect="1"/>
            </p:cNvGraphicFramePr>
            <p:nvPr/>
          </p:nvGraphicFramePr>
          <p:xfrm>
            <a:off x="3820" y="1857"/>
            <a:ext cx="985" cy="525"/>
          </p:xfrm>
          <a:graphic>
            <a:graphicData uri="http://schemas.openxmlformats.org/presentationml/2006/ole">
              <mc:AlternateContent xmlns:mc="http://schemas.openxmlformats.org/markup-compatibility/2006">
                <mc:Choice xmlns:v="urn:schemas-microsoft-com:vml" Requires="v">
                  <p:oleObj spid="_x0000_s3079" name="" r:id="rId7" imgW="405765" imgH="215900" progId="Equation.KSEE3">
                    <p:embed/>
                  </p:oleObj>
                </mc:Choice>
                <mc:Fallback>
                  <p:oleObj name="" r:id="rId7" imgW="405765" imgH="215900" progId="Equation.KSEE3">
                    <p:embed/>
                    <p:pic>
                      <p:nvPicPr>
                        <p:cNvPr id="0" name="图片 3078"/>
                        <p:cNvPicPr/>
                        <p:nvPr/>
                      </p:nvPicPr>
                      <p:blipFill>
                        <a:blip r:embed="rId8"/>
                        <a:stretch>
                          <a:fillRect/>
                        </a:stretch>
                      </p:blipFill>
                      <p:spPr>
                        <a:xfrm>
                          <a:off x="3820" y="1857"/>
                          <a:ext cx="985" cy="525"/>
                        </a:xfrm>
                        <a:prstGeom prst="rect">
                          <a:avLst/>
                        </a:prstGeom>
                        <a:noFill/>
                        <a:ln w="38100">
                          <a:noFill/>
                          <a:miter/>
                        </a:ln>
                      </p:spPr>
                    </p:pic>
                  </p:oleObj>
                </mc:Fallback>
              </mc:AlternateContent>
            </a:graphicData>
          </a:graphic>
        </p:graphicFrame>
        <p:graphicFrame>
          <p:nvGraphicFramePr>
            <p:cNvPr id="17441" name="对象 22">
              <a:hlinkClick r:id="" action="ppaction://ole?verb="/>
            </p:cNvPr>
            <p:cNvGraphicFramePr>
              <a:graphicFrameLocks noChangeAspect="1"/>
            </p:cNvGraphicFramePr>
            <p:nvPr/>
          </p:nvGraphicFramePr>
          <p:xfrm>
            <a:off x="4695" y="1698"/>
            <a:ext cx="931" cy="496"/>
          </p:xfrm>
          <a:graphic>
            <a:graphicData uri="http://schemas.openxmlformats.org/presentationml/2006/ole">
              <mc:AlternateContent xmlns:mc="http://schemas.openxmlformats.org/markup-compatibility/2006">
                <mc:Choice xmlns:v="urn:schemas-microsoft-com:vml" Requires="v">
                  <p:oleObj spid="_x0000_s3080" name="" r:id="rId9" imgW="405765" imgH="215900" progId="Equation.KSEE3">
                    <p:embed/>
                  </p:oleObj>
                </mc:Choice>
                <mc:Fallback>
                  <p:oleObj name="" r:id="rId9" imgW="405765" imgH="215900" progId="Equation.KSEE3">
                    <p:embed/>
                    <p:pic>
                      <p:nvPicPr>
                        <p:cNvPr id="0" name="图片 3079"/>
                        <p:cNvPicPr/>
                        <p:nvPr/>
                      </p:nvPicPr>
                      <p:blipFill>
                        <a:blip r:embed="rId10"/>
                        <a:stretch>
                          <a:fillRect/>
                        </a:stretch>
                      </p:blipFill>
                      <p:spPr>
                        <a:xfrm>
                          <a:off x="4695" y="1698"/>
                          <a:ext cx="931" cy="496"/>
                        </a:xfrm>
                        <a:prstGeom prst="rect">
                          <a:avLst/>
                        </a:prstGeom>
                        <a:noFill/>
                        <a:ln w="38100">
                          <a:noFill/>
                          <a:miter/>
                        </a:ln>
                      </p:spPr>
                    </p:pic>
                  </p:oleObj>
                </mc:Fallback>
              </mc:AlternateContent>
            </a:graphicData>
          </a:graphic>
        </p:graphicFrame>
        <p:graphicFrame>
          <p:nvGraphicFramePr>
            <p:cNvPr id="17442" name="对象 24">
              <a:hlinkClick r:id="" action="ppaction://ole?verb="/>
            </p:cNvPr>
            <p:cNvGraphicFramePr>
              <a:graphicFrameLocks noChangeAspect="1"/>
            </p:cNvGraphicFramePr>
            <p:nvPr/>
          </p:nvGraphicFramePr>
          <p:xfrm>
            <a:off x="4734" y="3335"/>
            <a:ext cx="1040" cy="605"/>
          </p:xfrm>
          <a:graphic>
            <a:graphicData uri="http://schemas.openxmlformats.org/presentationml/2006/ole">
              <mc:AlternateContent xmlns:mc="http://schemas.openxmlformats.org/markup-compatibility/2006">
                <mc:Choice xmlns:v="urn:schemas-microsoft-com:vml" Requires="v">
                  <p:oleObj spid="_x0000_s3081" name="" r:id="rId11" imgW="393700" imgH="228600" progId="Equation.3">
                    <p:embed/>
                  </p:oleObj>
                </mc:Choice>
                <mc:Fallback>
                  <p:oleObj name="" r:id="rId11" imgW="393700" imgH="228600" progId="Equation.3">
                    <p:embed/>
                    <p:pic>
                      <p:nvPicPr>
                        <p:cNvPr id="0" name="图片 3080"/>
                        <p:cNvPicPr/>
                        <p:nvPr/>
                      </p:nvPicPr>
                      <p:blipFill>
                        <a:blip r:embed="rId12"/>
                        <a:stretch>
                          <a:fillRect/>
                        </a:stretch>
                      </p:blipFill>
                      <p:spPr>
                        <a:xfrm>
                          <a:off x="4734" y="3335"/>
                          <a:ext cx="1040" cy="605"/>
                        </a:xfrm>
                        <a:prstGeom prst="rect">
                          <a:avLst/>
                        </a:prstGeom>
                        <a:noFill/>
                        <a:ln w="38100">
                          <a:noFill/>
                          <a:miter/>
                        </a:ln>
                      </p:spPr>
                    </p:pic>
                  </p:oleObj>
                </mc:Fallback>
              </mc:AlternateContent>
            </a:graphicData>
          </a:graphic>
        </p:graphicFrame>
        <p:sp>
          <p:nvSpPr>
            <p:cNvPr id="17443" name="Line 12"/>
            <p:cNvSpPr/>
            <p:nvPr/>
          </p:nvSpPr>
          <p:spPr>
            <a:xfrm flipH="1">
              <a:off x="10633" y="1508"/>
              <a:ext cx="1" cy="654"/>
            </a:xfrm>
            <a:prstGeom prst="line">
              <a:avLst/>
            </a:prstGeom>
            <a:ln w="9525" cap="flat" cmpd="sng">
              <a:solidFill>
                <a:schemeClr val="tx1"/>
              </a:solidFill>
              <a:prstDash val="solid"/>
              <a:round/>
              <a:headEnd type="none" w="med" len="med"/>
              <a:tailEnd type="triangle" w="med" len="med"/>
            </a:ln>
          </p:spPr>
        </p:sp>
        <p:sp>
          <p:nvSpPr>
            <p:cNvPr id="17444" name="Line 12"/>
            <p:cNvSpPr/>
            <p:nvPr/>
          </p:nvSpPr>
          <p:spPr>
            <a:xfrm flipH="1">
              <a:off x="12628" y="1530"/>
              <a:ext cx="1" cy="654"/>
            </a:xfrm>
            <a:prstGeom prst="line">
              <a:avLst/>
            </a:prstGeom>
            <a:ln w="9525" cap="flat" cmpd="sng">
              <a:solidFill>
                <a:schemeClr val="tx1"/>
              </a:solidFill>
              <a:prstDash val="solid"/>
              <a:round/>
              <a:headEnd type="none" w="med" len="med"/>
              <a:tailEnd type="triangle" w="med" len="med"/>
            </a:ln>
          </p:spPr>
        </p:sp>
        <p:graphicFrame>
          <p:nvGraphicFramePr>
            <p:cNvPr id="17445" name="对象 28">
              <a:hlinkClick r:id="" action="ppaction://ole?verb="/>
            </p:cNvPr>
            <p:cNvGraphicFramePr>
              <a:graphicFrameLocks noChangeAspect="1"/>
            </p:cNvGraphicFramePr>
            <p:nvPr/>
          </p:nvGraphicFramePr>
          <p:xfrm>
            <a:off x="9604" y="1508"/>
            <a:ext cx="904" cy="496"/>
          </p:xfrm>
          <a:graphic>
            <a:graphicData uri="http://schemas.openxmlformats.org/presentationml/2006/ole">
              <mc:AlternateContent xmlns:mc="http://schemas.openxmlformats.org/markup-compatibility/2006">
                <mc:Choice xmlns:v="urn:schemas-microsoft-com:vml" Requires="v">
                  <p:oleObj spid="_x0000_s3082" name="" r:id="rId13" imgW="393700" imgH="215900" progId="Equation.KSEE3">
                    <p:embed/>
                  </p:oleObj>
                </mc:Choice>
                <mc:Fallback>
                  <p:oleObj name="" r:id="rId13" imgW="393700" imgH="215900" progId="Equation.KSEE3">
                    <p:embed/>
                    <p:pic>
                      <p:nvPicPr>
                        <p:cNvPr id="0" name="图片 3081"/>
                        <p:cNvPicPr/>
                        <p:nvPr/>
                      </p:nvPicPr>
                      <p:blipFill>
                        <a:blip r:embed="rId14"/>
                        <a:stretch>
                          <a:fillRect/>
                        </a:stretch>
                      </p:blipFill>
                      <p:spPr>
                        <a:xfrm>
                          <a:off x="9604" y="1508"/>
                          <a:ext cx="904" cy="496"/>
                        </a:xfrm>
                        <a:prstGeom prst="rect">
                          <a:avLst/>
                        </a:prstGeom>
                        <a:noFill/>
                        <a:ln w="38100">
                          <a:noFill/>
                          <a:miter/>
                        </a:ln>
                      </p:spPr>
                    </p:pic>
                  </p:oleObj>
                </mc:Fallback>
              </mc:AlternateContent>
            </a:graphicData>
          </a:graphic>
        </p:graphicFrame>
        <p:graphicFrame>
          <p:nvGraphicFramePr>
            <p:cNvPr id="17446" name="对象 30">
              <a:hlinkClick r:id="" action="ppaction://ole?verb="/>
            </p:cNvPr>
            <p:cNvGraphicFramePr>
              <a:graphicFrameLocks noChangeAspect="1"/>
            </p:cNvGraphicFramePr>
            <p:nvPr/>
          </p:nvGraphicFramePr>
          <p:xfrm>
            <a:off x="11643" y="1508"/>
            <a:ext cx="875" cy="496"/>
          </p:xfrm>
          <a:graphic>
            <a:graphicData uri="http://schemas.openxmlformats.org/presentationml/2006/ole">
              <mc:AlternateContent xmlns:mc="http://schemas.openxmlformats.org/markup-compatibility/2006">
                <mc:Choice xmlns:v="urn:schemas-microsoft-com:vml" Requires="v">
                  <p:oleObj spid="_x0000_s3083" name="" r:id="rId15" imgW="381000" imgH="215900" progId="Equation.KSEE3">
                    <p:embed/>
                  </p:oleObj>
                </mc:Choice>
                <mc:Fallback>
                  <p:oleObj name="" r:id="rId15" imgW="381000" imgH="215900" progId="Equation.KSEE3">
                    <p:embed/>
                    <p:pic>
                      <p:nvPicPr>
                        <p:cNvPr id="0" name="图片 3082"/>
                        <p:cNvPicPr/>
                        <p:nvPr/>
                      </p:nvPicPr>
                      <p:blipFill>
                        <a:blip r:embed="rId16"/>
                        <a:stretch>
                          <a:fillRect/>
                        </a:stretch>
                      </p:blipFill>
                      <p:spPr>
                        <a:xfrm>
                          <a:off x="11643" y="1508"/>
                          <a:ext cx="875" cy="496"/>
                        </a:xfrm>
                        <a:prstGeom prst="rect">
                          <a:avLst/>
                        </a:prstGeom>
                        <a:noFill/>
                        <a:ln w="38100">
                          <a:noFill/>
                          <a:miter/>
                        </a:ln>
                      </p:spPr>
                    </p:pic>
                  </p:oleObj>
                </mc:Fallback>
              </mc:AlternateContent>
            </a:graphicData>
          </a:graphic>
        </p:graphicFrame>
        <p:graphicFrame>
          <p:nvGraphicFramePr>
            <p:cNvPr id="17447" name="对象 32">
              <a:hlinkClick r:id="" action="ppaction://ole?verb="/>
            </p:cNvPr>
            <p:cNvGraphicFramePr>
              <a:graphicFrameLocks noChangeAspect="1"/>
            </p:cNvGraphicFramePr>
            <p:nvPr/>
          </p:nvGraphicFramePr>
          <p:xfrm>
            <a:off x="11346" y="2099"/>
            <a:ext cx="741" cy="421"/>
          </p:xfrm>
          <a:graphic>
            <a:graphicData uri="http://schemas.openxmlformats.org/presentationml/2006/ole">
              <mc:AlternateContent xmlns:mc="http://schemas.openxmlformats.org/markup-compatibility/2006">
                <mc:Choice xmlns:v="urn:schemas-microsoft-com:vml" Requires="v">
                  <p:oleObj spid="_x0000_s3084" name="" r:id="rId17" imgW="381000" imgH="215900" progId="Equation.KSEE3">
                    <p:embed/>
                  </p:oleObj>
                </mc:Choice>
                <mc:Fallback>
                  <p:oleObj name="" r:id="rId17" imgW="381000" imgH="215900" progId="Equation.KSEE3">
                    <p:embed/>
                    <p:pic>
                      <p:nvPicPr>
                        <p:cNvPr id="0" name="图片 3083"/>
                        <p:cNvPicPr/>
                        <p:nvPr/>
                      </p:nvPicPr>
                      <p:blipFill>
                        <a:blip r:embed="rId18"/>
                        <a:stretch>
                          <a:fillRect/>
                        </a:stretch>
                      </p:blipFill>
                      <p:spPr>
                        <a:xfrm>
                          <a:off x="11346" y="2099"/>
                          <a:ext cx="741" cy="421"/>
                        </a:xfrm>
                        <a:prstGeom prst="rect">
                          <a:avLst/>
                        </a:prstGeom>
                        <a:noFill/>
                        <a:ln w="38100">
                          <a:noFill/>
                          <a:miter/>
                        </a:ln>
                      </p:spPr>
                    </p:pic>
                  </p:oleObj>
                </mc:Fallback>
              </mc:AlternateContent>
            </a:graphicData>
          </a:graphic>
        </p:graphicFrame>
        <p:graphicFrame>
          <p:nvGraphicFramePr>
            <p:cNvPr id="17448" name="对象 34">
              <a:hlinkClick r:id="" action="ppaction://ole?verb="/>
            </p:cNvPr>
            <p:cNvGraphicFramePr>
              <a:graphicFrameLocks noChangeAspect="1"/>
            </p:cNvGraphicFramePr>
            <p:nvPr/>
          </p:nvGraphicFramePr>
          <p:xfrm>
            <a:off x="13348" y="2005"/>
            <a:ext cx="845" cy="515"/>
          </p:xfrm>
          <a:graphic>
            <a:graphicData uri="http://schemas.openxmlformats.org/presentationml/2006/ole">
              <mc:AlternateContent xmlns:mc="http://schemas.openxmlformats.org/markup-compatibility/2006">
                <mc:Choice xmlns:v="urn:schemas-microsoft-com:vml" Requires="v">
                  <p:oleObj spid="_x0000_s3085" name="" r:id="rId19" imgW="355600" imgH="215900" progId="Equation.KSEE3">
                    <p:embed/>
                  </p:oleObj>
                </mc:Choice>
                <mc:Fallback>
                  <p:oleObj name="" r:id="rId19" imgW="355600" imgH="215900" progId="Equation.KSEE3">
                    <p:embed/>
                    <p:pic>
                      <p:nvPicPr>
                        <p:cNvPr id="0" name="图片 3084"/>
                        <p:cNvPicPr/>
                        <p:nvPr/>
                      </p:nvPicPr>
                      <p:blipFill>
                        <a:blip r:embed="rId20"/>
                        <a:stretch>
                          <a:fillRect/>
                        </a:stretch>
                      </p:blipFill>
                      <p:spPr>
                        <a:xfrm>
                          <a:off x="13348" y="2005"/>
                          <a:ext cx="845" cy="515"/>
                        </a:xfrm>
                        <a:prstGeom prst="rect">
                          <a:avLst/>
                        </a:prstGeom>
                        <a:noFill/>
                        <a:ln w="38100">
                          <a:noFill/>
                          <a:miter/>
                        </a:ln>
                      </p:spPr>
                    </p:pic>
                  </p:oleObj>
                </mc:Fallback>
              </mc:AlternateContent>
            </a:graphicData>
          </a:graphic>
        </p:graphicFrame>
      </p:grpSp>
      <p:sp>
        <p:nvSpPr>
          <p:cNvPr id="17449" name="Rectangle 3"/>
          <p:cNvSpPr/>
          <p:nvPr/>
        </p:nvSpPr>
        <p:spPr>
          <a:xfrm>
            <a:off x="1397635" y="987743"/>
            <a:ext cx="4752975" cy="457200"/>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温度</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蒸汽流量串级控制组成框图</a:t>
            </a:r>
            <a:endParaRPr lang="zh-CN" altLang="en-US" sz="2400" b="1" dirty="0">
              <a:latin typeface="Times New Roman" panose="02020603050405020304" pitchFamily="18" charset="0"/>
            </a:endParaRPr>
          </a:p>
        </p:txBody>
      </p:sp>
      <p:sp>
        <p:nvSpPr>
          <p:cNvPr id="17450" name="Rectangle 3"/>
          <p:cNvSpPr/>
          <p:nvPr/>
        </p:nvSpPr>
        <p:spPr>
          <a:xfrm>
            <a:off x="1591310" y="4853305"/>
            <a:ext cx="7585075" cy="1570038"/>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rPr>
              <a:t>TT302</a:t>
            </a:r>
            <a:r>
              <a:rPr lang="zh-CN" altLang="en-US" sz="2400" b="1" dirty="0">
                <a:latin typeface="Times New Roman" panose="02020603050405020304" pitchFamily="18" charset="0"/>
              </a:rPr>
              <a:t>温度变送器：温度变送器</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温度调节器功能。</a:t>
            </a:r>
            <a:endParaRPr lang="en-US" altLang="zh-CN"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LD302</a:t>
            </a:r>
            <a:r>
              <a:rPr lang="zh-CN" altLang="en-US" sz="2400" b="1" dirty="0">
                <a:latin typeface="Times New Roman" panose="02020603050405020304" pitchFamily="18" charset="0"/>
              </a:rPr>
              <a:t>流量变送器：流量变送器</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流量调节器功能。</a:t>
            </a:r>
            <a:endParaRPr lang="en-US" altLang="zh-CN"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FP302</a:t>
            </a:r>
            <a:r>
              <a:rPr lang="zh-CN" altLang="en-US" sz="2400" b="1" dirty="0">
                <a:latin typeface="Times New Roman" panose="02020603050405020304" pitchFamily="18" charset="0"/>
              </a:rPr>
              <a:t>调节阀：流量调节功能。</a:t>
            </a:r>
            <a:endParaRPr lang="zh-CN" altLang="en-US" sz="2400" b="1" dirty="0">
              <a:latin typeface="Times New Roman" panose="02020603050405020304" pitchFamily="18" charset="0"/>
            </a:endParaRPr>
          </a:p>
        </p:txBody>
      </p:sp>
      <p:sp>
        <p:nvSpPr>
          <p:cNvPr id="16389" name="文本框 3"/>
          <p:cNvSpPr txBox="1"/>
          <p:nvPr/>
        </p:nvSpPr>
        <p:spPr>
          <a:xfrm>
            <a:off x="3045460" y="4293870"/>
            <a:ext cx="5739765" cy="460375"/>
          </a:xfrm>
          <a:prstGeom prst="rect">
            <a:avLst/>
          </a:prstGeom>
          <a:noFill/>
          <a:ln w="9525">
            <a:noFill/>
          </a:ln>
        </p:spPr>
        <p:txBody>
          <a:bodyPr wrap="square" anchor="t">
            <a:spAutoFit/>
          </a:bodyPr>
          <a:p>
            <a:r>
              <a:rPr lang="zh-CN" altLang="en-US" sz="2400" b="1" dirty="0">
                <a:latin typeface="Times New Roman" panose="02020603050405020304" pitchFamily="18" charset="0"/>
                <a:sym typeface="Arial" panose="020B0604020202020204" pitchFamily="34" charset="0"/>
              </a:rPr>
              <a:t>图</a:t>
            </a:r>
            <a:r>
              <a:rPr lang="en-US" altLang="zh-CN" sz="2400" b="1" dirty="0">
                <a:latin typeface="Times New Roman" panose="02020603050405020304" pitchFamily="18" charset="0"/>
                <a:sym typeface="Arial" panose="020B0604020202020204" pitchFamily="34" charset="0"/>
              </a:rPr>
              <a:t>9</a:t>
            </a:r>
            <a:r>
              <a:rPr lang="en-US" altLang="zh-CN" sz="2400" b="1" dirty="0">
                <a:latin typeface="Times New Roman" panose="02020603050405020304" pitchFamily="18" charset="0"/>
                <a:sym typeface="Arial" panose="020B0604020202020204" pitchFamily="34" charset="0"/>
              </a:rPr>
              <a:t>-8</a:t>
            </a:r>
            <a:r>
              <a:rPr lang="zh-CN" altLang="en-US" sz="2400" b="1" dirty="0">
                <a:latin typeface="Times New Roman" panose="02020603050405020304" pitchFamily="18" charset="0"/>
                <a:sym typeface="Arial" panose="020B0604020202020204" pitchFamily="34" charset="0"/>
              </a:rPr>
              <a:t>温度</a:t>
            </a:r>
            <a:r>
              <a:rPr lang="en-US" altLang="zh-CN" sz="2400" b="1" dirty="0">
                <a:latin typeface="Times New Roman" panose="02020603050405020304" pitchFamily="18" charset="0"/>
                <a:sym typeface="Arial" panose="020B0604020202020204" pitchFamily="34" charset="0"/>
              </a:rPr>
              <a:t>-</a:t>
            </a:r>
            <a:r>
              <a:rPr lang="zh-CN" altLang="en-US" sz="2400" b="1" dirty="0">
                <a:latin typeface="Times New Roman" panose="02020603050405020304" pitchFamily="18" charset="0"/>
                <a:sym typeface="Arial" panose="020B0604020202020204" pitchFamily="34" charset="0"/>
              </a:rPr>
              <a:t>蒸汽流量串级控制系统框图</a:t>
            </a:r>
            <a:endParaRPr lang="zh-CN" altLang="en-US" sz="2400" dirty="0">
              <a:latin typeface="Times New Roman" panose="02020603050405020304" pitchFamily="18" charset="0"/>
            </a:endParaRPr>
          </a:p>
        </p:txBody>
      </p:sp>
    </p:spTree>
  </p:cSld>
  <p:clrMapOvr>
    <a:masterClrMapping/>
  </p:clrMapOvr>
  <p:transition spd="slow" advClick="0">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8434" name="Rectangle 3"/>
          <p:cNvSpPr/>
          <p:nvPr/>
        </p:nvSpPr>
        <p:spPr>
          <a:xfrm>
            <a:off x="5499418" y="6443980"/>
            <a:ext cx="4706937" cy="4603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a:t>
            </a:r>
            <a:r>
              <a:rPr lang="en-US" altLang="zh-CN" sz="2400" b="1" dirty="0">
                <a:latin typeface="Times New Roman" panose="02020603050405020304" pitchFamily="18" charset="0"/>
              </a:rPr>
              <a:t>-9</a:t>
            </a:r>
            <a:r>
              <a:rPr lang="zh-CN" altLang="en-US" sz="2400" b="1" dirty="0">
                <a:latin typeface="Times New Roman" panose="02020603050405020304" pitchFamily="18" charset="0"/>
              </a:rPr>
              <a:t>温度</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蒸汽流量串级控制策略</a:t>
            </a:r>
            <a:endParaRPr lang="zh-CN" altLang="en-US" sz="2400" b="1" dirty="0">
              <a:latin typeface="Times New Roman" panose="02020603050405020304" pitchFamily="18" charset="0"/>
            </a:endParaRPr>
          </a:p>
        </p:txBody>
      </p:sp>
      <p:sp>
        <p:nvSpPr>
          <p:cNvPr id="4" name="Rectangle 3"/>
          <p:cNvSpPr/>
          <p:nvPr/>
        </p:nvSpPr>
        <p:spPr>
          <a:xfrm>
            <a:off x="1005840" y="1833245"/>
            <a:ext cx="4366895" cy="1568450"/>
          </a:xfrm>
          <a:prstGeom prst="rect">
            <a:avLst/>
          </a:prstGeom>
          <a:noFill/>
          <a:ln w="9525">
            <a:noFill/>
          </a:ln>
        </p:spPr>
        <p:txBody>
          <a:bodyPr wrap="square">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TT302</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总线温度变送器</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下装</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TT-100</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的输入功能模块</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AI</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TIC-100</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的</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模块</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Rectangle 3"/>
          <p:cNvSpPr/>
          <p:nvPr/>
        </p:nvSpPr>
        <p:spPr>
          <a:xfrm>
            <a:off x="1097280" y="3535045"/>
            <a:ext cx="4311015" cy="1568450"/>
          </a:xfrm>
          <a:prstGeom prst="rect">
            <a:avLst/>
          </a:prstGeom>
          <a:noFill/>
          <a:ln w="9525">
            <a:noFill/>
          </a:ln>
        </p:spPr>
        <p:txBody>
          <a:bodyPr wrap="square">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LD302</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总线流量变送器</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下装</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FT-101</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的输入功能模块</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AI</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F</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IC-101</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的</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模块</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Rectangle 3"/>
          <p:cNvSpPr/>
          <p:nvPr/>
        </p:nvSpPr>
        <p:spPr>
          <a:xfrm>
            <a:off x="1259205" y="5254308"/>
            <a:ext cx="3859213" cy="1189038"/>
          </a:xfrm>
          <a:prstGeom prst="rect">
            <a:avLst/>
          </a:prstGeom>
          <a:noFill/>
          <a:ln w="9525">
            <a:noFill/>
          </a:ln>
        </p:spPr>
        <p:txBody>
          <a:bodyPr>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FP302</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总线调节阀</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下装</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标签为</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FCV-102</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的输出功能模块</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AO</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Rectangle 3"/>
          <p:cNvSpPr/>
          <p:nvPr/>
        </p:nvSpPr>
        <p:spPr>
          <a:xfrm>
            <a:off x="1005840" y="867410"/>
            <a:ext cx="4493895" cy="829945"/>
          </a:xfrm>
          <a:prstGeom prst="rect">
            <a:avLst/>
          </a:prstGeom>
          <a:noFill/>
          <a:ln w="9525">
            <a:noFill/>
          </a:ln>
        </p:spPr>
        <p:txBody>
          <a:bodyPr wrap="square">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a:t>
            </a:r>
            <a:r>
              <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1</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）在工程师站编辑</a:t>
            </a:r>
            <a:r>
              <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FBC</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文件实现总线仪表功能模块下装。</a:t>
            </a:r>
            <a:endPar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cs"/>
            </a:endParaRPr>
          </a:p>
        </p:txBody>
      </p:sp>
      <p:grpSp>
        <p:nvGrpSpPr>
          <p:cNvPr id="18439" name="组合 36"/>
          <p:cNvGrpSpPr/>
          <p:nvPr/>
        </p:nvGrpSpPr>
        <p:grpSpPr>
          <a:xfrm>
            <a:off x="5778818" y="474980"/>
            <a:ext cx="4037012" cy="5969000"/>
            <a:chOff x="6892" y="638"/>
            <a:chExt cx="6358" cy="9401"/>
          </a:xfrm>
        </p:grpSpPr>
        <p:sp>
          <p:nvSpPr>
            <p:cNvPr id="12" name="椭圆 11"/>
            <p:cNvSpPr/>
            <p:nvPr/>
          </p:nvSpPr>
          <p:spPr>
            <a:xfrm>
              <a:off x="10602" y="978"/>
              <a:ext cx="990" cy="1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A</a:t>
              </a:r>
              <a:r>
                <a:rPr lang="en-US" altLang="zh-CN" sz="1800" strike="noStrike" noProof="1">
                  <a:solidFill>
                    <a:schemeClr val="tx1"/>
                  </a:solidFill>
                  <a:uFillTx/>
                </a:rPr>
                <a:t>I</a:t>
              </a:r>
              <a:endParaRPr lang="en-US" altLang="zh-CN" sz="1800" strike="noStrike" noProof="1">
                <a:solidFill>
                  <a:schemeClr val="tx1"/>
                </a:solidFill>
                <a:uFillTx/>
              </a:endParaRPr>
            </a:p>
          </p:txBody>
        </p:sp>
        <p:sp>
          <p:nvSpPr>
            <p:cNvPr id="13" name="椭圆 12"/>
            <p:cNvSpPr/>
            <p:nvPr/>
          </p:nvSpPr>
          <p:spPr>
            <a:xfrm>
              <a:off x="10504" y="3358"/>
              <a:ext cx="1186" cy="14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PID</a:t>
              </a:r>
              <a:endParaRPr lang="en-US" altLang="zh-CN" sz="1600" strike="noStrike" noProof="1">
                <a:solidFill>
                  <a:schemeClr val="tx1"/>
                </a:solidFill>
                <a:uFillTx/>
              </a:endParaRPr>
            </a:p>
          </p:txBody>
        </p:sp>
        <p:sp>
          <p:nvSpPr>
            <p:cNvPr id="14" name="椭圆 13"/>
            <p:cNvSpPr/>
            <p:nvPr/>
          </p:nvSpPr>
          <p:spPr>
            <a:xfrm>
              <a:off x="10602" y="5973"/>
              <a:ext cx="1186" cy="14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PID</a:t>
              </a:r>
              <a:endParaRPr lang="en-US" altLang="zh-CN" sz="1600" strike="noStrike" noProof="1">
                <a:solidFill>
                  <a:schemeClr val="tx1"/>
                </a:solidFill>
                <a:uFillTx/>
              </a:endParaRPr>
            </a:p>
          </p:txBody>
        </p:sp>
        <p:sp>
          <p:nvSpPr>
            <p:cNvPr id="15" name="椭圆 14"/>
            <p:cNvSpPr/>
            <p:nvPr/>
          </p:nvSpPr>
          <p:spPr>
            <a:xfrm>
              <a:off x="10701" y="8435"/>
              <a:ext cx="1087" cy="12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A</a:t>
              </a:r>
              <a:r>
                <a:rPr lang="en-US" altLang="zh-CN" sz="1600" strike="noStrike" noProof="1">
                  <a:solidFill>
                    <a:schemeClr val="tx1"/>
                  </a:solidFill>
                  <a:uFillTx/>
                </a:rPr>
                <a:t>O</a:t>
              </a:r>
              <a:endParaRPr lang="en-US" altLang="zh-CN" sz="1600" strike="noStrike" noProof="1">
                <a:solidFill>
                  <a:schemeClr val="tx1"/>
                </a:solidFill>
                <a:uFillTx/>
              </a:endParaRPr>
            </a:p>
          </p:txBody>
        </p:sp>
        <p:sp>
          <p:nvSpPr>
            <p:cNvPr id="16" name="椭圆 15"/>
            <p:cNvSpPr/>
            <p:nvPr/>
          </p:nvSpPr>
          <p:spPr>
            <a:xfrm>
              <a:off x="8057" y="6127"/>
              <a:ext cx="990" cy="1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A</a:t>
              </a:r>
              <a:r>
                <a:rPr lang="en-US" altLang="zh-CN" sz="1800" strike="noStrike" noProof="1">
                  <a:solidFill>
                    <a:schemeClr val="tx1"/>
                  </a:solidFill>
                  <a:uFillTx/>
                </a:rPr>
                <a:t>I</a:t>
              </a:r>
              <a:endParaRPr lang="en-US" altLang="zh-CN" sz="1800" strike="noStrike" noProof="1">
                <a:solidFill>
                  <a:schemeClr val="tx1"/>
                </a:solidFill>
                <a:uFillTx/>
              </a:endParaRPr>
            </a:p>
          </p:txBody>
        </p:sp>
        <p:cxnSp>
          <p:nvCxnSpPr>
            <p:cNvPr id="17" name="直接箭头连接符 16"/>
            <p:cNvCxnSpPr/>
            <p:nvPr/>
          </p:nvCxnSpPr>
          <p:spPr>
            <a:xfrm>
              <a:off x="9047" y="6694"/>
              <a:ext cx="15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1097" y="2111"/>
              <a:ext cx="0" cy="12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1097" y="4726"/>
              <a:ext cx="0" cy="12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1169" y="7328"/>
              <a:ext cx="26" cy="11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9824" y="4079"/>
              <a:ext cx="68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9808" y="5627"/>
              <a:ext cx="837" cy="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808" y="4079"/>
              <a:ext cx="0" cy="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4" idx="6"/>
            </p:cNvCxnSpPr>
            <p:nvPr/>
          </p:nvCxnSpPr>
          <p:spPr>
            <a:xfrm flipH="1">
              <a:off x="11788" y="6694"/>
              <a:ext cx="81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4" idx="6"/>
            </p:cNvCxnSpPr>
            <p:nvPr/>
          </p:nvCxnSpPr>
          <p:spPr>
            <a:xfrm flipH="1">
              <a:off x="11798" y="9043"/>
              <a:ext cx="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14" idx="6"/>
            </p:cNvCxnSpPr>
            <p:nvPr/>
          </p:nvCxnSpPr>
          <p:spPr>
            <a:xfrm flipV="1">
              <a:off x="12602" y="6775"/>
              <a:ext cx="0" cy="22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355" y="638"/>
              <a:ext cx="3175" cy="4422"/>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8" name="矩形 27"/>
            <p:cNvSpPr/>
            <p:nvPr/>
          </p:nvSpPr>
          <p:spPr>
            <a:xfrm>
              <a:off x="7526" y="5627"/>
              <a:ext cx="5723" cy="199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9" name="矩形 28"/>
            <p:cNvSpPr/>
            <p:nvPr/>
          </p:nvSpPr>
          <p:spPr>
            <a:xfrm>
              <a:off x="9356" y="8049"/>
              <a:ext cx="3894" cy="199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18458" name="对象 29">
              <a:hlinkClick r:id="" action="ppaction://ole?verb="/>
            </p:cNvPr>
            <p:cNvGraphicFramePr>
              <a:graphicFrameLocks noChangeAspect="1"/>
            </p:cNvGraphicFramePr>
            <p:nvPr/>
          </p:nvGraphicFramePr>
          <p:xfrm>
            <a:off x="11592" y="978"/>
            <a:ext cx="1220" cy="886"/>
          </p:xfrm>
          <a:graphic>
            <a:graphicData uri="http://schemas.openxmlformats.org/presentationml/2006/ole">
              <mc:AlternateContent xmlns:mc="http://schemas.openxmlformats.org/markup-compatibility/2006">
                <mc:Choice xmlns:v="urn:schemas-microsoft-com:vml" Requires="v">
                  <p:oleObj spid="_x0000_s3086" name="" r:id="rId1" imgW="558800" imgH="405765" progId="Equation.KSEE3">
                    <p:embed/>
                  </p:oleObj>
                </mc:Choice>
                <mc:Fallback>
                  <p:oleObj name="" r:id="rId1" imgW="558800" imgH="405765" progId="Equation.KSEE3">
                    <p:embed/>
                    <p:pic>
                      <p:nvPicPr>
                        <p:cNvPr id="0" name="图片 3085"/>
                        <p:cNvPicPr/>
                        <p:nvPr/>
                      </p:nvPicPr>
                      <p:blipFill>
                        <a:blip r:embed="rId2"/>
                        <a:stretch>
                          <a:fillRect/>
                        </a:stretch>
                      </p:blipFill>
                      <p:spPr>
                        <a:xfrm>
                          <a:off x="11592" y="978"/>
                          <a:ext cx="1220" cy="886"/>
                        </a:xfrm>
                        <a:prstGeom prst="rect">
                          <a:avLst/>
                        </a:prstGeom>
                        <a:noFill/>
                        <a:ln w="38100">
                          <a:noFill/>
                          <a:miter/>
                        </a:ln>
                      </p:spPr>
                    </p:pic>
                  </p:oleObj>
                </mc:Fallback>
              </mc:AlternateContent>
            </a:graphicData>
          </a:graphic>
        </p:graphicFrame>
        <p:graphicFrame>
          <p:nvGraphicFramePr>
            <p:cNvPr id="18459" name="对象 30">
              <a:hlinkClick r:id="" action="ppaction://ole?verb="/>
            </p:cNvPr>
            <p:cNvGraphicFramePr>
              <a:graphicFrameLocks noChangeAspect="1"/>
            </p:cNvGraphicFramePr>
            <p:nvPr/>
          </p:nvGraphicFramePr>
          <p:xfrm>
            <a:off x="6990" y="2306"/>
            <a:ext cx="2366" cy="471"/>
          </p:xfrm>
          <a:graphic>
            <a:graphicData uri="http://schemas.openxmlformats.org/presentationml/2006/ole">
              <mc:AlternateContent xmlns:mc="http://schemas.openxmlformats.org/markup-compatibility/2006">
                <mc:Choice xmlns:v="urn:schemas-microsoft-com:vml" Requires="v">
                  <p:oleObj spid="_x0000_s3089" name="" r:id="rId3" imgW="762000" imgH="165100" progId="Equation.KSEE3">
                    <p:embed/>
                  </p:oleObj>
                </mc:Choice>
                <mc:Fallback>
                  <p:oleObj name="" r:id="rId3" imgW="762000" imgH="165100" progId="Equation.KSEE3">
                    <p:embed/>
                    <p:pic>
                      <p:nvPicPr>
                        <p:cNvPr id="0" name="图片 3088"/>
                        <p:cNvPicPr/>
                        <p:nvPr/>
                      </p:nvPicPr>
                      <p:blipFill>
                        <a:blip r:embed="rId4"/>
                        <a:stretch>
                          <a:fillRect/>
                        </a:stretch>
                      </p:blipFill>
                      <p:spPr>
                        <a:xfrm>
                          <a:off x="6990" y="2306"/>
                          <a:ext cx="2366" cy="471"/>
                        </a:xfrm>
                        <a:prstGeom prst="rect">
                          <a:avLst/>
                        </a:prstGeom>
                        <a:noFill/>
                        <a:ln w="38100">
                          <a:noFill/>
                          <a:miter/>
                        </a:ln>
                      </p:spPr>
                    </p:pic>
                  </p:oleObj>
                </mc:Fallback>
              </mc:AlternateContent>
            </a:graphicData>
          </a:graphic>
        </p:graphicFrame>
        <p:graphicFrame>
          <p:nvGraphicFramePr>
            <p:cNvPr id="18460" name="对象 32">
              <a:hlinkClick r:id="" action="ppaction://ole?verb="/>
            </p:cNvPr>
            <p:cNvGraphicFramePr>
              <a:graphicFrameLocks noChangeAspect="1"/>
            </p:cNvGraphicFramePr>
            <p:nvPr/>
          </p:nvGraphicFramePr>
          <p:xfrm>
            <a:off x="11706" y="3636"/>
            <a:ext cx="1385" cy="886"/>
          </p:xfrm>
          <a:graphic>
            <a:graphicData uri="http://schemas.openxmlformats.org/presentationml/2006/ole">
              <mc:AlternateContent xmlns:mc="http://schemas.openxmlformats.org/markup-compatibility/2006">
                <mc:Choice xmlns:v="urn:schemas-microsoft-com:vml" Requires="v">
                  <p:oleObj spid="_x0000_s3092" name="" r:id="rId5" imgW="634365" imgH="405765" progId="Equation.KSEE3">
                    <p:embed/>
                  </p:oleObj>
                </mc:Choice>
                <mc:Fallback>
                  <p:oleObj name="" r:id="rId5" imgW="634365" imgH="405765" progId="Equation.KSEE3">
                    <p:embed/>
                    <p:pic>
                      <p:nvPicPr>
                        <p:cNvPr id="0" name="图片 3091"/>
                        <p:cNvPicPr/>
                        <p:nvPr/>
                      </p:nvPicPr>
                      <p:blipFill>
                        <a:blip r:embed="rId6"/>
                        <a:stretch>
                          <a:fillRect/>
                        </a:stretch>
                      </p:blipFill>
                      <p:spPr>
                        <a:xfrm>
                          <a:off x="11706" y="3636"/>
                          <a:ext cx="1385" cy="886"/>
                        </a:xfrm>
                        <a:prstGeom prst="rect">
                          <a:avLst/>
                        </a:prstGeom>
                        <a:noFill/>
                        <a:ln w="38100">
                          <a:noFill/>
                          <a:miter/>
                        </a:ln>
                      </p:spPr>
                    </p:pic>
                  </p:oleObj>
                </mc:Fallback>
              </mc:AlternateContent>
            </a:graphicData>
          </a:graphic>
        </p:graphicFrame>
        <p:graphicFrame>
          <p:nvGraphicFramePr>
            <p:cNvPr id="18461" name="对象 34">
              <a:hlinkClick r:id="" action="ppaction://ole?verb="/>
            </p:cNvPr>
            <p:cNvGraphicFramePr>
              <a:graphicFrameLocks noChangeAspect="1"/>
            </p:cNvGraphicFramePr>
            <p:nvPr/>
          </p:nvGraphicFramePr>
          <p:xfrm>
            <a:off x="7526" y="5060"/>
            <a:ext cx="2366" cy="471"/>
          </p:xfrm>
          <a:graphic>
            <a:graphicData uri="http://schemas.openxmlformats.org/presentationml/2006/ole">
              <mc:AlternateContent xmlns:mc="http://schemas.openxmlformats.org/markup-compatibility/2006">
                <mc:Choice xmlns:v="urn:schemas-microsoft-com:vml" Requires="v">
                  <p:oleObj spid="_x0000_s3091" name="" r:id="rId7" imgW="762000" imgH="165100" progId="Equation.KSEE3">
                    <p:embed/>
                  </p:oleObj>
                </mc:Choice>
                <mc:Fallback>
                  <p:oleObj name="" r:id="rId7" imgW="762000" imgH="165100" progId="Equation.KSEE3">
                    <p:embed/>
                    <p:pic>
                      <p:nvPicPr>
                        <p:cNvPr id="0" name="图片 3090"/>
                        <p:cNvPicPr/>
                        <p:nvPr/>
                      </p:nvPicPr>
                      <p:blipFill>
                        <a:blip r:embed="rId8"/>
                        <a:stretch>
                          <a:fillRect/>
                        </a:stretch>
                      </p:blipFill>
                      <p:spPr>
                        <a:xfrm>
                          <a:off x="7526" y="5060"/>
                          <a:ext cx="2366" cy="471"/>
                        </a:xfrm>
                        <a:prstGeom prst="rect">
                          <a:avLst/>
                        </a:prstGeom>
                        <a:noFill/>
                        <a:ln w="38100">
                          <a:noFill/>
                          <a:miter/>
                        </a:ln>
                      </p:spPr>
                    </p:pic>
                  </p:oleObj>
                </mc:Fallback>
              </mc:AlternateContent>
            </a:graphicData>
          </a:graphic>
        </p:graphicFrame>
        <p:graphicFrame>
          <p:nvGraphicFramePr>
            <p:cNvPr id="18462" name="对象 37">
              <a:hlinkClick r:id="" action="ppaction://ole?verb="/>
            </p:cNvPr>
            <p:cNvGraphicFramePr>
              <a:graphicFrameLocks noChangeAspect="1"/>
            </p:cNvGraphicFramePr>
            <p:nvPr/>
          </p:nvGraphicFramePr>
          <p:xfrm>
            <a:off x="6990" y="8809"/>
            <a:ext cx="2366" cy="471"/>
          </p:xfrm>
          <a:graphic>
            <a:graphicData uri="http://schemas.openxmlformats.org/presentationml/2006/ole">
              <mc:AlternateContent xmlns:mc="http://schemas.openxmlformats.org/markup-compatibility/2006">
                <mc:Choice xmlns:v="urn:schemas-microsoft-com:vml" Requires="v">
                  <p:oleObj spid="_x0000_s3090" name="" r:id="rId9" imgW="762000" imgH="165100" progId="Equation.KSEE3">
                    <p:embed/>
                  </p:oleObj>
                </mc:Choice>
                <mc:Fallback>
                  <p:oleObj name="" r:id="rId9" imgW="762000" imgH="165100" progId="Equation.KSEE3">
                    <p:embed/>
                    <p:pic>
                      <p:nvPicPr>
                        <p:cNvPr id="0" name="图片 3089"/>
                        <p:cNvPicPr/>
                        <p:nvPr/>
                      </p:nvPicPr>
                      <p:blipFill>
                        <a:blip r:embed="rId10"/>
                        <a:stretch>
                          <a:fillRect/>
                        </a:stretch>
                      </p:blipFill>
                      <p:spPr>
                        <a:xfrm>
                          <a:off x="6990" y="8809"/>
                          <a:ext cx="2366" cy="471"/>
                        </a:xfrm>
                        <a:prstGeom prst="rect">
                          <a:avLst/>
                        </a:prstGeom>
                        <a:noFill/>
                        <a:ln w="38100">
                          <a:noFill/>
                          <a:miter/>
                        </a:ln>
                      </p:spPr>
                    </p:pic>
                  </p:oleObj>
                </mc:Fallback>
              </mc:AlternateContent>
            </a:graphicData>
          </a:graphic>
        </p:graphicFrame>
        <p:graphicFrame>
          <p:nvGraphicFramePr>
            <p:cNvPr id="18463" name="对象 39">
              <a:hlinkClick r:id="" action="ppaction://ole?verb="/>
            </p:cNvPr>
            <p:cNvGraphicFramePr>
              <a:graphicFrameLocks noChangeAspect="1"/>
            </p:cNvGraphicFramePr>
            <p:nvPr/>
          </p:nvGraphicFramePr>
          <p:xfrm>
            <a:off x="9369" y="6775"/>
            <a:ext cx="1359" cy="886"/>
          </p:xfrm>
          <a:graphic>
            <a:graphicData uri="http://schemas.openxmlformats.org/presentationml/2006/ole">
              <mc:AlternateContent xmlns:mc="http://schemas.openxmlformats.org/markup-compatibility/2006">
                <mc:Choice xmlns:v="urn:schemas-microsoft-com:vml" Requires="v">
                  <p:oleObj spid="_x0000_s3087" name="" r:id="rId11" imgW="622300" imgH="405765" progId="Equation.KSEE3">
                    <p:embed/>
                  </p:oleObj>
                </mc:Choice>
                <mc:Fallback>
                  <p:oleObj name="" r:id="rId11" imgW="622300" imgH="405765" progId="Equation.KSEE3">
                    <p:embed/>
                    <p:pic>
                      <p:nvPicPr>
                        <p:cNvPr id="0" name="图片 3086"/>
                        <p:cNvPicPr/>
                        <p:nvPr/>
                      </p:nvPicPr>
                      <p:blipFill>
                        <a:blip r:embed="rId12"/>
                        <a:stretch>
                          <a:fillRect/>
                        </a:stretch>
                      </p:blipFill>
                      <p:spPr>
                        <a:xfrm>
                          <a:off x="9369" y="6775"/>
                          <a:ext cx="1359" cy="886"/>
                        </a:xfrm>
                        <a:prstGeom prst="rect">
                          <a:avLst/>
                        </a:prstGeom>
                        <a:noFill/>
                        <a:ln w="38100">
                          <a:noFill/>
                          <a:miter/>
                        </a:ln>
                      </p:spPr>
                    </p:pic>
                  </p:oleObj>
                </mc:Fallback>
              </mc:AlternateContent>
            </a:graphicData>
          </a:graphic>
        </p:graphicFrame>
        <p:graphicFrame>
          <p:nvGraphicFramePr>
            <p:cNvPr id="18464" name="对象 41">
              <a:hlinkClick r:id="" action="ppaction://ole?verb="/>
            </p:cNvPr>
            <p:cNvGraphicFramePr>
              <a:graphicFrameLocks noChangeAspect="1"/>
            </p:cNvGraphicFramePr>
            <p:nvPr/>
          </p:nvGraphicFramePr>
          <p:xfrm>
            <a:off x="6892" y="5808"/>
            <a:ext cx="1165" cy="886"/>
          </p:xfrm>
          <a:graphic>
            <a:graphicData uri="http://schemas.openxmlformats.org/presentationml/2006/ole">
              <mc:AlternateContent xmlns:mc="http://schemas.openxmlformats.org/markup-compatibility/2006">
                <mc:Choice xmlns:v="urn:schemas-microsoft-com:vml" Requires="v">
                  <p:oleObj spid="_x0000_s3088" name="" r:id="rId13" imgW="533400" imgH="405765" progId="Equation.KSEE3">
                    <p:embed/>
                  </p:oleObj>
                </mc:Choice>
                <mc:Fallback>
                  <p:oleObj name="" r:id="rId13" imgW="533400" imgH="405765" progId="Equation.KSEE3">
                    <p:embed/>
                    <p:pic>
                      <p:nvPicPr>
                        <p:cNvPr id="0" name="图片 3087"/>
                        <p:cNvPicPr/>
                        <p:nvPr/>
                      </p:nvPicPr>
                      <p:blipFill>
                        <a:blip r:embed="rId14"/>
                        <a:stretch>
                          <a:fillRect/>
                        </a:stretch>
                      </p:blipFill>
                      <p:spPr>
                        <a:xfrm>
                          <a:off x="6892" y="5808"/>
                          <a:ext cx="1165" cy="886"/>
                        </a:xfrm>
                        <a:prstGeom prst="rect">
                          <a:avLst/>
                        </a:prstGeom>
                        <a:noFill/>
                        <a:ln w="38100">
                          <a:noFill/>
                          <a:miter/>
                        </a:ln>
                      </p:spPr>
                    </p:pic>
                  </p:oleObj>
                </mc:Fallback>
              </mc:AlternateContent>
            </a:graphicData>
          </a:graphic>
        </p:graphicFrame>
        <p:graphicFrame>
          <p:nvGraphicFramePr>
            <p:cNvPr id="18465" name="对象 43">
              <a:hlinkClick r:id="" action="ppaction://ole?verb="/>
            </p:cNvPr>
            <p:cNvGraphicFramePr>
              <a:graphicFrameLocks noChangeAspect="1"/>
            </p:cNvGraphicFramePr>
            <p:nvPr/>
          </p:nvGraphicFramePr>
          <p:xfrm>
            <a:off x="9470" y="8766"/>
            <a:ext cx="1386" cy="886"/>
          </p:xfrm>
          <a:graphic>
            <a:graphicData uri="http://schemas.openxmlformats.org/presentationml/2006/ole">
              <mc:AlternateContent xmlns:mc="http://schemas.openxmlformats.org/markup-compatibility/2006">
                <mc:Choice xmlns:v="urn:schemas-microsoft-com:vml" Requires="v">
                  <p:oleObj spid="_x0000_s3093" name="" r:id="rId15" imgW="634365" imgH="405765" progId="Equation.KSEE3">
                    <p:embed/>
                  </p:oleObj>
                </mc:Choice>
                <mc:Fallback>
                  <p:oleObj name="" r:id="rId15" imgW="634365" imgH="405765" progId="Equation.KSEE3">
                    <p:embed/>
                    <p:pic>
                      <p:nvPicPr>
                        <p:cNvPr id="0" name="图片 3092"/>
                        <p:cNvPicPr/>
                        <p:nvPr/>
                      </p:nvPicPr>
                      <p:blipFill>
                        <a:blip r:embed="rId16"/>
                        <a:stretch>
                          <a:fillRect/>
                        </a:stretch>
                      </p:blipFill>
                      <p:spPr>
                        <a:xfrm>
                          <a:off x="9470" y="8766"/>
                          <a:ext cx="1386" cy="886"/>
                        </a:xfrm>
                        <a:prstGeom prst="rect">
                          <a:avLst/>
                        </a:prstGeom>
                        <a:noFill/>
                        <a:ln w="38100">
                          <a:noFill/>
                          <a:miter/>
                        </a:ln>
                      </p:spPr>
                    </p:pic>
                  </p:oleObj>
                </mc:Fallback>
              </mc:AlternateContent>
            </a:graphicData>
          </a:graphic>
        </p:graphicFrame>
      </p:grpSp>
    </p:spTree>
  </p:cSld>
  <p:clrMapOvr>
    <a:masterClrMapping/>
  </p:clrMapOvr>
  <p:transition spd="slow" advClick="0">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7" name="Rectangle 3"/>
          <p:cNvSpPr/>
          <p:nvPr/>
        </p:nvSpPr>
        <p:spPr>
          <a:xfrm>
            <a:off x="845820" y="1047115"/>
            <a:ext cx="5386705" cy="4892675"/>
          </a:xfrm>
          <a:prstGeom prst="rect">
            <a:avLst/>
          </a:prstGeom>
          <a:noFill/>
          <a:ln w="9525">
            <a:noFill/>
          </a:ln>
        </p:spPr>
        <p:txBody>
          <a:bodyPr wrap="square">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a:t>
            </a:r>
            <a:r>
              <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2</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）在工程师站编辑</a:t>
            </a:r>
            <a:r>
              <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FBL</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文件实现总线仪表功能模块之间连接。</a:t>
            </a:r>
            <a:endPar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图形画面连接功能模块进行组态。</a:t>
            </a:r>
            <a:endPar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温度变送器输入功能模块与</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模块连接。</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流量变送器输入功能模块与</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模块连接。</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主</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与副</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连接。</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流量变送器</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PID</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输出与调节阀连接。</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反馈信号连接。</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9459" name="组合 54"/>
          <p:cNvGrpSpPr/>
          <p:nvPr/>
        </p:nvGrpSpPr>
        <p:grpSpPr>
          <a:xfrm>
            <a:off x="6958013" y="535940"/>
            <a:ext cx="4394200" cy="5969000"/>
            <a:chOff x="7312" y="1205"/>
            <a:chExt cx="6920" cy="9400"/>
          </a:xfrm>
        </p:grpSpPr>
        <p:grpSp>
          <p:nvGrpSpPr>
            <p:cNvPr id="19460" name="组合 36"/>
            <p:cNvGrpSpPr/>
            <p:nvPr/>
          </p:nvGrpSpPr>
          <p:grpSpPr>
            <a:xfrm>
              <a:off x="7312" y="1205"/>
              <a:ext cx="6358" cy="9401"/>
              <a:chOff x="6892" y="638"/>
              <a:chExt cx="6358" cy="9401"/>
            </a:xfrm>
          </p:grpSpPr>
          <p:sp>
            <p:nvSpPr>
              <p:cNvPr id="12" name="椭圆 11"/>
              <p:cNvSpPr/>
              <p:nvPr/>
            </p:nvSpPr>
            <p:spPr>
              <a:xfrm>
                <a:off x="10602" y="978"/>
                <a:ext cx="990" cy="1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A</a:t>
                </a:r>
                <a:r>
                  <a:rPr lang="en-US" altLang="zh-CN" sz="1800" strike="noStrike" noProof="1">
                    <a:solidFill>
                      <a:schemeClr val="tx1"/>
                    </a:solidFill>
                    <a:uFillTx/>
                  </a:rPr>
                  <a:t>I</a:t>
                </a:r>
                <a:endParaRPr lang="en-US" altLang="zh-CN" sz="1800" strike="noStrike" noProof="1">
                  <a:solidFill>
                    <a:schemeClr val="tx1"/>
                  </a:solidFill>
                  <a:uFillTx/>
                </a:endParaRPr>
              </a:p>
            </p:txBody>
          </p:sp>
          <p:sp>
            <p:nvSpPr>
              <p:cNvPr id="13" name="椭圆 12"/>
              <p:cNvSpPr/>
              <p:nvPr/>
            </p:nvSpPr>
            <p:spPr>
              <a:xfrm>
                <a:off x="10504" y="3358"/>
                <a:ext cx="1186" cy="14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PID</a:t>
                </a:r>
                <a:endParaRPr lang="en-US" altLang="zh-CN" sz="1600" strike="noStrike" noProof="1">
                  <a:solidFill>
                    <a:schemeClr val="tx1"/>
                  </a:solidFill>
                  <a:uFillTx/>
                </a:endParaRPr>
              </a:p>
            </p:txBody>
          </p:sp>
          <p:sp>
            <p:nvSpPr>
              <p:cNvPr id="14" name="椭圆 13"/>
              <p:cNvSpPr/>
              <p:nvPr/>
            </p:nvSpPr>
            <p:spPr>
              <a:xfrm>
                <a:off x="10602" y="5973"/>
                <a:ext cx="1186" cy="14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PID</a:t>
                </a:r>
                <a:endParaRPr lang="en-US" altLang="zh-CN" sz="1600" strike="noStrike" noProof="1">
                  <a:solidFill>
                    <a:schemeClr val="tx1"/>
                  </a:solidFill>
                  <a:uFillTx/>
                </a:endParaRPr>
              </a:p>
            </p:txBody>
          </p:sp>
          <p:sp>
            <p:nvSpPr>
              <p:cNvPr id="15" name="椭圆 14"/>
              <p:cNvSpPr/>
              <p:nvPr/>
            </p:nvSpPr>
            <p:spPr>
              <a:xfrm>
                <a:off x="10701" y="8435"/>
                <a:ext cx="1087" cy="121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600" strike="noStrike" noProof="1">
                    <a:solidFill>
                      <a:schemeClr val="tx1"/>
                    </a:solidFill>
                  </a:rPr>
                  <a:t>A</a:t>
                </a:r>
                <a:r>
                  <a:rPr lang="en-US" altLang="zh-CN" sz="1600" strike="noStrike" noProof="1">
                    <a:solidFill>
                      <a:schemeClr val="tx1"/>
                    </a:solidFill>
                    <a:uFillTx/>
                  </a:rPr>
                  <a:t>O</a:t>
                </a:r>
                <a:endParaRPr lang="en-US" altLang="zh-CN" sz="1600" strike="noStrike" noProof="1">
                  <a:solidFill>
                    <a:schemeClr val="tx1"/>
                  </a:solidFill>
                  <a:uFillTx/>
                </a:endParaRPr>
              </a:p>
            </p:txBody>
          </p:sp>
          <p:sp>
            <p:nvSpPr>
              <p:cNvPr id="16" name="椭圆 15"/>
              <p:cNvSpPr/>
              <p:nvPr/>
            </p:nvSpPr>
            <p:spPr>
              <a:xfrm>
                <a:off x="8057" y="6127"/>
                <a:ext cx="990" cy="1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A</a:t>
                </a:r>
                <a:r>
                  <a:rPr lang="en-US" altLang="zh-CN" sz="1800" strike="noStrike" noProof="1">
                    <a:solidFill>
                      <a:schemeClr val="tx1"/>
                    </a:solidFill>
                    <a:uFillTx/>
                  </a:rPr>
                  <a:t>I</a:t>
                </a:r>
                <a:endParaRPr lang="en-US" altLang="zh-CN" sz="1800" strike="noStrike" noProof="1">
                  <a:solidFill>
                    <a:schemeClr val="tx1"/>
                  </a:solidFill>
                  <a:uFillTx/>
                </a:endParaRPr>
              </a:p>
            </p:txBody>
          </p:sp>
          <p:cxnSp>
            <p:nvCxnSpPr>
              <p:cNvPr id="17" name="直接箭头连接符 16"/>
              <p:cNvCxnSpPr/>
              <p:nvPr/>
            </p:nvCxnSpPr>
            <p:spPr>
              <a:xfrm>
                <a:off x="9047" y="6694"/>
                <a:ext cx="155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1097" y="2111"/>
                <a:ext cx="0" cy="12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1097" y="4726"/>
                <a:ext cx="0" cy="12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1169" y="7328"/>
                <a:ext cx="26" cy="11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9824" y="4079"/>
                <a:ext cx="68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9808" y="5627"/>
                <a:ext cx="837" cy="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808" y="4079"/>
                <a:ext cx="0" cy="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4" idx="6"/>
              </p:cNvCxnSpPr>
              <p:nvPr/>
            </p:nvCxnSpPr>
            <p:spPr>
              <a:xfrm flipH="1">
                <a:off x="11788" y="6694"/>
                <a:ext cx="81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4" idx="6"/>
              </p:cNvCxnSpPr>
              <p:nvPr/>
            </p:nvCxnSpPr>
            <p:spPr>
              <a:xfrm flipH="1">
                <a:off x="11798" y="9043"/>
                <a:ext cx="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14" idx="6"/>
              </p:cNvCxnSpPr>
              <p:nvPr/>
            </p:nvCxnSpPr>
            <p:spPr>
              <a:xfrm flipV="1">
                <a:off x="12602" y="6775"/>
                <a:ext cx="0" cy="22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355" y="638"/>
                <a:ext cx="3175" cy="4422"/>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8" name="矩形 27"/>
              <p:cNvSpPr/>
              <p:nvPr/>
            </p:nvSpPr>
            <p:spPr>
              <a:xfrm>
                <a:off x="7526" y="5627"/>
                <a:ext cx="5723" cy="199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9" name="矩形 28"/>
              <p:cNvSpPr/>
              <p:nvPr/>
            </p:nvSpPr>
            <p:spPr>
              <a:xfrm>
                <a:off x="9356" y="8049"/>
                <a:ext cx="3894" cy="199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19479" name="对象 29">
                <a:hlinkClick r:id="" action="ppaction://ole?verb="/>
              </p:cNvPr>
              <p:cNvGraphicFramePr>
                <a:graphicFrameLocks noChangeAspect="1"/>
              </p:cNvGraphicFramePr>
              <p:nvPr/>
            </p:nvGraphicFramePr>
            <p:xfrm>
              <a:off x="11592" y="978"/>
              <a:ext cx="1220" cy="886"/>
            </p:xfrm>
            <a:graphic>
              <a:graphicData uri="http://schemas.openxmlformats.org/presentationml/2006/ole">
                <mc:AlternateContent xmlns:mc="http://schemas.openxmlformats.org/markup-compatibility/2006">
                  <mc:Choice xmlns:v="urn:schemas-microsoft-com:vml" Requires="v">
                    <p:oleObj spid="_x0000_s3094" name="" r:id="rId1" imgW="558800" imgH="405765" progId="Equation.KSEE3">
                      <p:embed/>
                    </p:oleObj>
                  </mc:Choice>
                  <mc:Fallback>
                    <p:oleObj name="" r:id="rId1" imgW="558800" imgH="405765" progId="Equation.KSEE3">
                      <p:embed/>
                      <p:pic>
                        <p:nvPicPr>
                          <p:cNvPr id="0" name="图片 3093"/>
                          <p:cNvPicPr/>
                          <p:nvPr/>
                        </p:nvPicPr>
                        <p:blipFill>
                          <a:blip r:embed="rId2"/>
                          <a:stretch>
                            <a:fillRect/>
                          </a:stretch>
                        </p:blipFill>
                        <p:spPr>
                          <a:xfrm>
                            <a:off x="11592" y="978"/>
                            <a:ext cx="1220" cy="886"/>
                          </a:xfrm>
                          <a:prstGeom prst="rect">
                            <a:avLst/>
                          </a:prstGeom>
                          <a:noFill/>
                          <a:ln w="38100">
                            <a:noFill/>
                            <a:miter/>
                          </a:ln>
                        </p:spPr>
                      </p:pic>
                    </p:oleObj>
                  </mc:Fallback>
                </mc:AlternateContent>
              </a:graphicData>
            </a:graphic>
          </p:graphicFrame>
          <p:graphicFrame>
            <p:nvGraphicFramePr>
              <p:cNvPr id="19480" name="对象 30">
                <a:hlinkClick r:id="" action="ppaction://ole?verb="/>
              </p:cNvPr>
              <p:cNvGraphicFramePr>
                <a:graphicFrameLocks noChangeAspect="1"/>
              </p:cNvGraphicFramePr>
              <p:nvPr/>
            </p:nvGraphicFramePr>
            <p:xfrm>
              <a:off x="6990" y="2306"/>
              <a:ext cx="2366" cy="471"/>
            </p:xfrm>
            <a:graphic>
              <a:graphicData uri="http://schemas.openxmlformats.org/presentationml/2006/ole">
                <mc:AlternateContent xmlns:mc="http://schemas.openxmlformats.org/markup-compatibility/2006">
                  <mc:Choice xmlns:v="urn:schemas-microsoft-com:vml" Requires="v">
                    <p:oleObj spid="_x0000_s3097" name="" r:id="rId3" imgW="762000" imgH="165100" progId="Equation.KSEE3">
                      <p:embed/>
                    </p:oleObj>
                  </mc:Choice>
                  <mc:Fallback>
                    <p:oleObj name="" r:id="rId3" imgW="762000" imgH="165100" progId="Equation.KSEE3">
                      <p:embed/>
                      <p:pic>
                        <p:nvPicPr>
                          <p:cNvPr id="0" name="图片 3096"/>
                          <p:cNvPicPr/>
                          <p:nvPr/>
                        </p:nvPicPr>
                        <p:blipFill>
                          <a:blip r:embed="rId4"/>
                          <a:stretch>
                            <a:fillRect/>
                          </a:stretch>
                        </p:blipFill>
                        <p:spPr>
                          <a:xfrm>
                            <a:off x="6990" y="2306"/>
                            <a:ext cx="2366" cy="471"/>
                          </a:xfrm>
                          <a:prstGeom prst="rect">
                            <a:avLst/>
                          </a:prstGeom>
                          <a:noFill/>
                          <a:ln w="38100">
                            <a:noFill/>
                            <a:miter/>
                          </a:ln>
                        </p:spPr>
                      </p:pic>
                    </p:oleObj>
                  </mc:Fallback>
                </mc:AlternateContent>
              </a:graphicData>
            </a:graphic>
          </p:graphicFrame>
          <p:graphicFrame>
            <p:nvGraphicFramePr>
              <p:cNvPr id="19481" name="对象 32">
                <a:hlinkClick r:id="" action="ppaction://ole?verb="/>
              </p:cNvPr>
              <p:cNvGraphicFramePr>
                <a:graphicFrameLocks noChangeAspect="1"/>
              </p:cNvGraphicFramePr>
              <p:nvPr/>
            </p:nvGraphicFramePr>
            <p:xfrm>
              <a:off x="11706" y="3636"/>
              <a:ext cx="1385" cy="886"/>
            </p:xfrm>
            <a:graphic>
              <a:graphicData uri="http://schemas.openxmlformats.org/presentationml/2006/ole">
                <mc:AlternateContent xmlns:mc="http://schemas.openxmlformats.org/markup-compatibility/2006">
                  <mc:Choice xmlns:v="urn:schemas-microsoft-com:vml" Requires="v">
                    <p:oleObj spid="_x0000_s3100" name="" r:id="rId5" imgW="634365" imgH="405765" progId="Equation.KSEE3">
                      <p:embed/>
                    </p:oleObj>
                  </mc:Choice>
                  <mc:Fallback>
                    <p:oleObj name="" r:id="rId5" imgW="634365" imgH="405765" progId="Equation.KSEE3">
                      <p:embed/>
                      <p:pic>
                        <p:nvPicPr>
                          <p:cNvPr id="0" name="图片 3099"/>
                          <p:cNvPicPr/>
                          <p:nvPr/>
                        </p:nvPicPr>
                        <p:blipFill>
                          <a:blip r:embed="rId6"/>
                          <a:stretch>
                            <a:fillRect/>
                          </a:stretch>
                        </p:blipFill>
                        <p:spPr>
                          <a:xfrm>
                            <a:off x="11706" y="3636"/>
                            <a:ext cx="1385" cy="886"/>
                          </a:xfrm>
                          <a:prstGeom prst="rect">
                            <a:avLst/>
                          </a:prstGeom>
                          <a:noFill/>
                          <a:ln w="38100">
                            <a:noFill/>
                            <a:miter/>
                          </a:ln>
                        </p:spPr>
                      </p:pic>
                    </p:oleObj>
                  </mc:Fallback>
                </mc:AlternateContent>
              </a:graphicData>
            </a:graphic>
          </p:graphicFrame>
          <p:graphicFrame>
            <p:nvGraphicFramePr>
              <p:cNvPr id="19482" name="对象 34">
                <a:hlinkClick r:id="" action="ppaction://ole?verb="/>
              </p:cNvPr>
              <p:cNvGraphicFramePr>
                <a:graphicFrameLocks noChangeAspect="1"/>
              </p:cNvGraphicFramePr>
              <p:nvPr/>
            </p:nvGraphicFramePr>
            <p:xfrm>
              <a:off x="7526" y="5060"/>
              <a:ext cx="2366" cy="471"/>
            </p:xfrm>
            <a:graphic>
              <a:graphicData uri="http://schemas.openxmlformats.org/presentationml/2006/ole">
                <mc:AlternateContent xmlns:mc="http://schemas.openxmlformats.org/markup-compatibility/2006">
                  <mc:Choice xmlns:v="urn:schemas-microsoft-com:vml" Requires="v">
                    <p:oleObj spid="_x0000_s3099" name="" r:id="rId7" imgW="762000" imgH="165100" progId="Equation.KSEE3">
                      <p:embed/>
                    </p:oleObj>
                  </mc:Choice>
                  <mc:Fallback>
                    <p:oleObj name="" r:id="rId7" imgW="762000" imgH="165100" progId="Equation.KSEE3">
                      <p:embed/>
                      <p:pic>
                        <p:nvPicPr>
                          <p:cNvPr id="0" name="图片 3098"/>
                          <p:cNvPicPr/>
                          <p:nvPr/>
                        </p:nvPicPr>
                        <p:blipFill>
                          <a:blip r:embed="rId8"/>
                          <a:stretch>
                            <a:fillRect/>
                          </a:stretch>
                        </p:blipFill>
                        <p:spPr>
                          <a:xfrm>
                            <a:off x="7526" y="5060"/>
                            <a:ext cx="2366" cy="471"/>
                          </a:xfrm>
                          <a:prstGeom prst="rect">
                            <a:avLst/>
                          </a:prstGeom>
                          <a:noFill/>
                          <a:ln w="38100">
                            <a:noFill/>
                            <a:miter/>
                          </a:ln>
                        </p:spPr>
                      </p:pic>
                    </p:oleObj>
                  </mc:Fallback>
                </mc:AlternateContent>
              </a:graphicData>
            </a:graphic>
          </p:graphicFrame>
          <p:graphicFrame>
            <p:nvGraphicFramePr>
              <p:cNvPr id="19483" name="对象 37">
                <a:hlinkClick r:id="" action="ppaction://ole?verb="/>
              </p:cNvPr>
              <p:cNvGraphicFramePr>
                <a:graphicFrameLocks noChangeAspect="1"/>
              </p:cNvGraphicFramePr>
              <p:nvPr/>
            </p:nvGraphicFramePr>
            <p:xfrm>
              <a:off x="6990" y="8809"/>
              <a:ext cx="2366" cy="471"/>
            </p:xfrm>
            <a:graphic>
              <a:graphicData uri="http://schemas.openxmlformats.org/presentationml/2006/ole">
                <mc:AlternateContent xmlns:mc="http://schemas.openxmlformats.org/markup-compatibility/2006">
                  <mc:Choice xmlns:v="urn:schemas-microsoft-com:vml" Requires="v">
                    <p:oleObj spid="_x0000_s3098" name="" r:id="rId9" imgW="762000" imgH="165100" progId="Equation.KSEE3">
                      <p:embed/>
                    </p:oleObj>
                  </mc:Choice>
                  <mc:Fallback>
                    <p:oleObj name="" r:id="rId9" imgW="762000" imgH="165100" progId="Equation.KSEE3">
                      <p:embed/>
                      <p:pic>
                        <p:nvPicPr>
                          <p:cNvPr id="0" name="图片 3097"/>
                          <p:cNvPicPr/>
                          <p:nvPr/>
                        </p:nvPicPr>
                        <p:blipFill>
                          <a:blip r:embed="rId10"/>
                          <a:stretch>
                            <a:fillRect/>
                          </a:stretch>
                        </p:blipFill>
                        <p:spPr>
                          <a:xfrm>
                            <a:off x="6990" y="8809"/>
                            <a:ext cx="2366" cy="471"/>
                          </a:xfrm>
                          <a:prstGeom prst="rect">
                            <a:avLst/>
                          </a:prstGeom>
                          <a:noFill/>
                          <a:ln w="38100">
                            <a:noFill/>
                            <a:miter/>
                          </a:ln>
                        </p:spPr>
                      </p:pic>
                    </p:oleObj>
                  </mc:Fallback>
                </mc:AlternateContent>
              </a:graphicData>
            </a:graphic>
          </p:graphicFrame>
          <p:graphicFrame>
            <p:nvGraphicFramePr>
              <p:cNvPr id="19484" name="对象 39">
                <a:hlinkClick r:id="" action="ppaction://ole?verb="/>
              </p:cNvPr>
              <p:cNvGraphicFramePr>
                <a:graphicFrameLocks noChangeAspect="1"/>
              </p:cNvGraphicFramePr>
              <p:nvPr/>
            </p:nvGraphicFramePr>
            <p:xfrm>
              <a:off x="9369" y="6775"/>
              <a:ext cx="1359" cy="886"/>
            </p:xfrm>
            <a:graphic>
              <a:graphicData uri="http://schemas.openxmlformats.org/presentationml/2006/ole">
                <mc:AlternateContent xmlns:mc="http://schemas.openxmlformats.org/markup-compatibility/2006">
                  <mc:Choice xmlns:v="urn:schemas-microsoft-com:vml" Requires="v">
                    <p:oleObj spid="_x0000_s3095" name="" r:id="rId11" imgW="622300" imgH="405765" progId="Equation.KSEE3">
                      <p:embed/>
                    </p:oleObj>
                  </mc:Choice>
                  <mc:Fallback>
                    <p:oleObj name="" r:id="rId11" imgW="622300" imgH="405765" progId="Equation.KSEE3">
                      <p:embed/>
                      <p:pic>
                        <p:nvPicPr>
                          <p:cNvPr id="0" name="图片 3094"/>
                          <p:cNvPicPr/>
                          <p:nvPr/>
                        </p:nvPicPr>
                        <p:blipFill>
                          <a:blip r:embed="rId12"/>
                          <a:stretch>
                            <a:fillRect/>
                          </a:stretch>
                        </p:blipFill>
                        <p:spPr>
                          <a:xfrm>
                            <a:off x="9369" y="6775"/>
                            <a:ext cx="1359" cy="886"/>
                          </a:xfrm>
                          <a:prstGeom prst="rect">
                            <a:avLst/>
                          </a:prstGeom>
                          <a:noFill/>
                          <a:ln w="38100">
                            <a:noFill/>
                            <a:miter/>
                          </a:ln>
                        </p:spPr>
                      </p:pic>
                    </p:oleObj>
                  </mc:Fallback>
                </mc:AlternateContent>
              </a:graphicData>
            </a:graphic>
          </p:graphicFrame>
          <p:graphicFrame>
            <p:nvGraphicFramePr>
              <p:cNvPr id="19485" name="对象 41">
                <a:hlinkClick r:id="" action="ppaction://ole?verb="/>
              </p:cNvPr>
              <p:cNvGraphicFramePr>
                <a:graphicFrameLocks noChangeAspect="1"/>
              </p:cNvGraphicFramePr>
              <p:nvPr/>
            </p:nvGraphicFramePr>
            <p:xfrm>
              <a:off x="6892" y="5808"/>
              <a:ext cx="1165" cy="886"/>
            </p:xfrm>
            <a:graphic>
              <a:graphicData uri="http://schemas.openxmlformats.org/presentationml/2006/ole">
                <mc:AlternateContent xmlns:mc="http://schemas.openxmlformats.org/markup-compatibility/2006">
                  <mc:Choice xmlns:v="urn:schemas-microsoft-com:vml" Requires="v">
                    <p:oleObj spid="_x0000_s3096" name="" r:id="rId13" imgW="533400" imgH="405765" progId="Equation.KSEE3">
                      <p:embed/>
                    </p:oleObj>
                  </mc:Choice>
                  <mc:Fallback>
                    <p:oleObj name="" r:id="rId13" imgW="533400" imgH="405765" progId="Equation.KSEE3">
                      <p:embed/>
                      <p:pic>
                        <p:nvPicPr>
                          <p:cNvPr id="0" name="图片 3095"/>
                          <p:cNvPicPr/>
                          <p:nvPr/>
                        </p:nvPicPr>
                        <p:blipFill>
                          <a:blip r:embed="rId14"/>
                          <a:stretch>
                            <a:fillRect/>
                          </a:stretch>
                        </p:blipFill>
                        <p:spPr>
                          <a:xfrm>
                            <a:off x="6892" y="5808"/>
                            <a:ext cx="1165" cy="886"/>
                          </a:xfrm>
                          <a:prstGeom prst="rect">
                            <a:avLst/>
                          </a:prstGeom>
                          <a:noFill/>
                          <a:ln w="38100">
                            <a:noFill/>
                            <a:miter/>
                          </a:ln>
                        </p:spPr>
                      </p:pic>
                    </p:oleObj>
                  </mc:Fallback>
                </mc:AlternateContent>
              </a:graphicData>
            </a:graphic>
          </p:graphicFrame>
          <p:graphicFrame>
            <p:nvGraphicFramePr>
              <p:cNvPr id="19486" name="对象 43">
                <a:hlinkClick r:id="" action="ppaction://ole?verb="/>
              </p:cNvPr>
              <p:cNvGraphicFramePr>
                <a:graphicFrameLocks noChangeAspect="1"/>
              </p:cNvGraphicFramePr>
              <p:nvPr/>
            </p:nvGraphicFramePr>
            <p:xfrm>
              <a:off x="9470" y="8766"/>
              <a:ext cx="1386" cy="886"/>
            </p:xfrm>
            <a:graphic>
              <a:graphicData uri="http://schemas.openxmlformats.org/presentationml/2006/ole">
                <mc:AlternateContent xmlns:mc="http://schemas.openxmlformats.org/markup-compatibility/2006">
                  <mc:Choice xmlns:v="urn:schemas-microsoft-com:vml" Requires="v">
                    <p:oleObj spid="_x0000_s3101" name="" r:id="rId15" imgW="634365" imgH="405765" progId="Equation.KSEE3">
                      <p:embed/>
                    </p:oleObj>
                  </mc:Choice>
                  <mc:Fallback>
                    <p:oleObj name="" r:id="rId15" imgW="634365" imgH="405765" progId="Equation.KSEE3">
                      <p:embed/>
                      <p:pic>
                        <p:nvPicPr>
                          <p:cNvPr id="0" name="图片 3100"/>
                          <p:cNvPicPr/>
                          <p:nvPr/>
                        </p:nvPicPr>
                        <p:blipFill>
                          <a:blip r:embed="rId16"/>
                          <a:stretch>
                            <a:fillRect/>
                          </a:stretch>
                        </p:blipFill>
                        <p:spPr>
                          <a:xfrm>
                            <a:off x="9470" y="8766"/>
                            <a:ext cx="1386" cy="886"/>
                          </a:xfrm>
                          <a:prstGeom prst="rect">
                            <a:avLst/>
                          </a:prstGeom>
                          <a:noFill/>
                          <a:ln w="38100">
                            <a:noFill/>
                            <a:miter/>
                          </a:ln>
                        </p:spPr>
                      </p:pic>
                    </p:oleObj>
                  </mc:Fallback>
                </mc:AlternateContent>
              </a:graphicData>
            </a:graphic>
          </p:graphicFrame>
        </p:grpSp>
        <p:graphicFrame>
          <p:nvGraphicFramePr>
            <p:cNvPr id="19487" name="对象 1">
              <a:hlinkClick r:id="" action="ppaction://ole?verb="/>
            </p:cNvPr>
            <p:cNvGraphicFramePr>
              <a:graphicFrameLocks noChangeAspect="1"/>
            </p:cNvGraphicFramePr>
            <p:nvPr/>
          </p:nvGraphicFramePr>
          <p:xfrm>
            <a:off x="10510" y="2678"/>
            <a:ext cx="1007" cy="476"/>
          </p:xfrm>
          <a:graphic>
            <a:graphicData uri="http://schemas.openxmlformats.org/presentationml/2006/ole">
              <mc:AlternateContent xmlns:mc="http://schemas.openxmlformats.org/markup-compatibility/2006">
                <mc:Choice xmlns:v="urn:schemas-microsoft-com:vml" Requires="v">
                  <p:oleObj spid="_x0000_s3102" name="" r:id="rId17" imgW="330200" imgH="190500" progId="Equation.KSEE3">
                    <p:embed/>
                  </p:oleObj>
                </mc:Choice>
                <mc:Fallback>
                  <p:oleObj name="" r:id="rId17" imgW="330200" imgH="190500" progId="Equation.KSEE3">
                    <p:embed/>
                    <p:pic>
                      <p:nvPicPr>
                        <p:cNvPr id="0" name="图片 3101"/>
                        <p:cNvPicPr/>
                        <p:nvPr/>
                      </p:nvPicPr>
                      <p:blipFill>
                        <a:blip r:embed="rId18"/>
                        <a:stretch>
                          <a:fillRect/>
                        </a:stretch>
                      </p:blipFill>
                      <p:spPr>
                        <a:xfrm>
                          <a:off x="10510" y="2678"/>
                          <a:ext cx="1007" cy="476"/>
                        </a:xfrm>
                        <a:prstGeom prst="rect">
                          <a:avLst/>
                        </a:prstGeom>
                        <a:noFill/>
                        <a:ln w="38100">
                          <a:noFill/>
                          <a:miter/>
                        </a:ln>
                      </p:spPr>
                    </p:pic>
                  </p:oleObj>
                </mc:Fallback>
              </mc:AlternateContent>
            </a:graphicData>
          </a:graphic>
        </p:graphicFrame>
        <p:graphicFrame>
          <p:nvGraphicFramePr>
            <p:cNvPr id="19488" name="对象 2">
              <a:hlinkClick r:id="" action="ppaction://ole?verb="/>
            </p:cNvPr>
            <p:cNvGraphicFramePr>
              <a:graphicFrameLocks noChangeAspect="1"/>
            </p:cNvGraphicFramePr>
            <p:nvPr/>
          </p:nvGraphicFramePr>
          <p:xfrm>
            <a:off x="10510" y="5293"/>
            <a:ext cx="1007" cy="476"/>
          </p:xfrm>
          <a:graphic>
            <a:graphicData uri="http://schemas.openxmlformats.org/presentationml/2006/ole">
              <mc:AlternateContent xmlns:mc="http://schemas.openxmlformats.org/markup-compatibility/2006">
                <mc:Choice xmlns:v="urn:schemas-microsoft-com:vml" Requires="v">
                  <p:oleObj spid="_x0000_s3103" name="" r:id="rId19" imgW="330200" imgH="190500" progId="Equation.KSEE3">
                    <p:embed/>
                  </p:oleObj>
                </mc:Choice>
                <mc:Fallback>
                  <p:oleObj name="" r:id="rId19" imgW="330200" imgH="190500" progId="Equation.KSEE3">
                    <p:embed/>
                    <p:pic>
                      <p:nvPicPr>
                        <p:cNvPr id="0" name="图片 3102"/>
                        <p:cNvPicPr/>
                        <p:nvPr/>
                      </p:nvPicPr>
                      <p:blipFill>
                        <a:blip r:embed="rId18"/>
                        <a:stretch>
                          <a:fillRect/>
                        </a:stretch>
                      </p:blipFill>
                      <p:spPr>
                        <a:xfrm>
                          <a:off x="10510" y="5293"/>
                          <a:ext cx="1007" cy="476"/>
                        </a:xfrm>
                        <a:prstGeom prst="rect">
                          <a:avLst/>
                        </a:prstGeom>
                        <a:noFill/>
                        <a:ln w="38100">
                          <a:noFill/>
                          <a:miter/>
                        </a:ln>
                      </p:spPr>
                    </p:pic>
                  </p:oleObj>
                </mc:Fallback>
              </mc:AlternateContent>
            </a:graphicData>
          </a:graphic>
        </p:graphicFrame>
        <p:graphicFrame>
          <p:nvGraphicFramePr>
            <p:cNvPr id="19489" name="对象 3">
              <a:hlinkClick r:id="" action="ppaction://ole?verb="/>
            </p:cNvPr>
            <p:cNvGraphicFramePr>
              <a:graphicFrameLocks noChangeAspect="1"/>
            </p:cNvGraphicFramePr>
            <p:nvPr/>
          </p:nvGraphicFramePr>
          <p:xfrm>
            <a:off x="10504" y="3449"/>
            <a:ext cx="1085" cy="476"/>
          </p:xfrm>
          <a:graphic>
            <a:graphicData uri="http://schemas.openxmlformats.org/presentationml/2006/ole">
              <mc:AlternateContent xmlns:mc="http://schemas.openxmlformats.org/markup-compatibility/2006">
                <mc:Choice xmlns:v="urn:schemas-microsoft-com:vml" Requires="v">
                  <p:oleObj spid="_x0000_s3104" name="" r:id="rId20" imgW="355600" imgH="190500" progId="Equation.KSEE3">
                    <p:embed/>
                  </p:oleObj>
                </mc:Choice>
                <mc:Fallback>
                  <p:oleObj name="" r:id="rId20" imgW="355600" imgH="190500" progId="Equation.KSEE3">
                    <p:embed/>
                    <p:pic>
                      <p:nvPicPr>
                        <p:cNvPr id="0" name="图片 3103"/>
                        <p:cNvPicPr/>
                        <p:nvPr/>
                      </p:nvPicPr>
                      <p:blipFill>
                        <a:blip r:embed="rId21"/>
                        <a:stretch>
                          <a:fillRect/>
                        </a:stretch>
                      </p:blipFill>
                      <p:spPr>
                        <a:xfrm>
                          <a:off x="10504" y="3449"/>
                          <a:ext cx="1085" cy="476"/>
                        </a:xfrm>
                        <a:prstGeom prst="rect">
                          <a:avLst/>
                        </a:prstGeom>
                        <a:noFill/>
                        <a:ln w="38100">
                          <a:noFill/>
                          <a:miter/>
                        </a:ln>
                      </p:spPr>
                    </p:pic>
                  </p:oleObj>
                </mc:Fallback>
              </mc:AlternateContent>
            </a:graphicData>
          </a:graphic>
        </p:graphicFrame>
        <p:graphicFrame>
          <p:nvGraphicFramePr>
            <p:cNvPr id="19490" name="对象 5">
              <a:hlinkClick r:id="" action="ppaction://ole?verb="/>
            </p:cNvPr>
            <p:cNvGraphicFramePr>
              <a:graphicFrameLocks noChangeAspect="1"/>
            </p:cNvGraphicFramePr>
            <p:nvPr/>
          </p:nvGraphicFramePr>
          <p:xfrm>
            <a:off x="9237" y="3925"/>
            <a:ext cx="2015" cy="476"/>
          </p:xfrm>
          <a:graphic>
            <a:graphicData uri="http://schemas.openxmlformats.org/presentationml/2006/ole">
              <mc:AlternateContent xmlns:mc="http://schemas.openxmlformats.org/markup-compatibility/2006">
                <mc:Choice xmlns:v="urn:schemas-microsoft-com:vml" Requires="v">
                  <p:oleObj spid="_x0000_s3105" name="" r:id="rId22" imgW="660400" imgH="190500" progId="Equation.KSEE3">
                    <p:embed/>
                  </p:oleObj>
                </mc:Choice>
                <mc:Fallback>
                  <p:oleObj name="" r:id="rId22" imgW="660400" imgH="190500" progId="Equation.KSEE3">
                    <p:embed/>
                    <p:pic>
                      <p:nvPicPr>
                        <p:cNvPr id="0" name="图片 3104"/>
                        <p:cNvPicPr/>
                        <p:nvPr/>
                      </p:nvPicPr>
                      <p:blipFill>
                        <a:blip r:embed="rId23"/>
                        <a:stretch>
                          <a:fillRect/>
                        </a:stretch>
                      </p:blipFill>
                      <p:spPr>
                        <a:xfrm>
                          <a:off x="9237" y="3925"/>
                          <a:ext cx="2015" cy="476"/>
                        </a:xfrm>
                        <a:prstGeom prst="rect">
                          <a:avLst/>
                        </a:prstGeom>
                        <a:noFill/>
                        <a:ln w="38100">
                          <a:noFill/>
                          <a:miter/>
                        </a:ln>
                      </p:spPr>
                    </p:pic>
                  </p:oleObj>
                </mc:Fallback>
              </mc:AlternateContent>
            </a:graphicData>
          </a:graphic>
        </p:graphicFrame>
        <p:graphicFrame>
          <p:nvGraphicFramePr>
            <p:cNvPr id="19491" name="对象 8">
              <a:hlinkClick r:id="" action="ppaction://ole?verb="/>
            </p:cNvPr>
            <p:cNvGraphicFramePr>
              <a:graphicFrameLocks noChangeAspect="1"/>
            </p:cNvGraphicFramePr>
            <p:nvPr/>
          </p:nvGraphicFramePr>
          <p:xfrm>
            <a:off x="9480" y="6375"/>
            <a:ext cx="1977" cy="476"/>
          </p:xfrm>
          <a:graphic>
            <a:graphicData uri="http://schemas.openxmlformats.org/presentationml/2006/ole">
              <mc:AlternateContent xmlns:mc="http://schemas.openxmlformats.org/markup-compatibility/2006">
                <mc:Choice xmlns:v="urn:schemas-microsoft-com:vml" Requires="v">
                  <p:oleObj spid="_x0000_s3106" name="" r:id="rId24" imgW="647700" imgH="190500" progId="Equation.KSEE3">
                    <p:embed/>
                  </p:oleObj>
                </mc:Choice>
                <mc:Fallback>
                  <p:oleObj name="" r:id="rId24" imgW="647700" imgH="190500" progId="Equation.KSEE3">
                    <p:embed/>
                    <p:pic>
                      <p:nvPicPr>
                        <p:cNvPr id="0" name="图片 3105"/>
                        <p:cNvPicPr/>
                        <p:nvPr/>
                      </p:nvPicPr>
                      <p:blipFill>
                        <a:blip r:embed="rId25"/>
                        <a:stretch>
                          <a:fillRect/>
                        </a:stretch>
                      </p:blipFill>
                      <p:spPr>
                        <a:xfrm>
                          <a:off x="9480" y="6375"/>
                          <a:ext cx="1977" cy="476"/>
                        </a:xfrm>
                        <a:prstGeom prst="rect">
                          <a:avLst/>
                        </a:prstGeom>
                        <a:noFill/>
                        <a:ln w="38100">
                          <a:noFill/>
                          <a:miter/>
                        </a:ln>
                      </p:spPr>
                    </p:pic>
                  </p:oleObj>
                </mc:Fallback>
              </mc:AlternateContent>
            </a:graphicData>
          </a:graphic>
        </p:graphicFrame>
        <p:graphicFrame>
          <p:nvGraphicFramePr>
            <p:cNvPr id="19492" name="对象 10">
              <a:hlinkClick r:id="" action="ppaction://ole?verb="/>
            </p:cNvPr>
            <p:cNvGraphicFramePr>
              <a:graphicFrameLocks noChangeAspect="1"/>
            </p:cNvGraphicFramePr>
            <p:nvPr/>
          </p:nvGraphicFramePr>
          <p:xfrm>
            <a:off x="12208" y="9743"/>
            <a:ext cx="1977" cy="476"/>
          </p:xfrm>
          <a:graphic>
            <a:graphicData uri="http://schemas.openxmlformats.org/presentationml/2006/ole">
              <mc:AlternateContent xmlns:mc="http://schemas.openxmlformats.org/markup-compatibility/2006">
                <mc:Choice xmlns:v="urn:schemas-microsoft-com:vml" Requires="v">
                  <p:oleObj spid="_x0000_s3107" name="" r:id="rId26" imgW="647700" imgH="190500" progId="Equation.KSEE3">
                    <p:embed/>
                  </p:oleObj>
                </mc:Choice>
                <mc:Fallback>
                  <p:oleObj name="" r:id="rId26" imgW="647700" imgH="190500" progId="Equation.KSEE3">
                    <p:embed/>
                    <p:pic>
                      <p:nvPicPr>
                        <p:cNvPr id="0" name="图片 3106"/>
                        <p:cNvPicPr/>
                        <p:nvPr/>
                      </p:nvPicPr>
                      <p:blipFill>
                        <a:blip r:embed="rId25"/>
                        <a:stretch>
                          <a:fillRect/>
                        </a:stretch>
                      </p:blipFill>
                      <p:spPr>
                        <a:xfrm>
                          <a:off x="12208" y="9743"/>
                          <a:ext cx="1977" cy="476"/>
                        </a:xfrm>
                        <a:prstGeom prst="rect">
                          <a:avLst/>
                        </a:prstGeom>
                        <a:noFill/>
                        <a:ln w="38100">
                          <a:noFill/>
                          <a:miter/>
                        </a:ln>
                      </p:spPr>
                    </p:pic>
                  </p:oleObj>
                </mc:Fallback>
              </mc:AlternateContent>
            </a:graphicData>
          </a:graphic>
        </p:graphicFrame>
        <p:graphicFrame>
          <p:nvGraphicFramePr>
            <p:cNvPr id="19493" name="对象 46">
              <a:hlinkClick r:id="" action="ppaction://ole?verb="/>
            </p:cNvPr>
            <p:cNvGraphicFramePr>
              <a:graphicFrameLocks noChangeAspect="1"/>
            </p:cNvGraphicFramePr>
            <p:nvPr/>
          </p:nvGraphicFramePr>
          <p:xfrm>
            <a:off x="11457" y="5867"/>
            <a:ext cx="1977" cy="508"/>
          </p:xfrm>
          <a:graphic>
            <a:graphicData uri="http://schemas.openxmlformats.org/presentationml/2006/ole">
              <mc:AlternateContent xmlns:mc="http://schemas.openxmlformats.org/markup-compatibility/2006">
                <mc:Choice xmlns:v="urn:schemas-microsoft-com:vml" Requires="v">
                  <p:oleObj spid="_x0000_s3108" name="" r:id="rId27" imgW="647700" imgH="203200" progId="Equation.KSEE3">
                    <p:embed/>
                  </p:oleObj>
                </mc:Choice>
                <mc:Fallback>
                  <p:oleObj name="" r:id="rId27" imgW="647700" imgH="203200" progId="Equation.KSEE3">
                    <p:embed/>
                    <p:pic>
                      <p:nvPicPr>
                        <p:cNvPr id="0" name="图片 3107"/>
                        <p:cNvPicPr/>
                        <p:nvPr/>
                      </p:nvPicPr>
                      <p:blipFill>
                        <a:blip r:embed="rId28"/>
                        <a:stretch>
                          <a:fillRect/>
                        </a:stretch>
                      </p:blipFill>
                      <p:spPr>
                        <a:xfrm>
                          <a:off x="11457" y="5867"/>
                          <a:ext cx="1977" cy="508"/>
                        </a:xfrm>
                        <a:prstGeom prst="rect">
                          <a:avLst/>
                        </a:prstGeom>
                        <a:noFill/>
                        <a:ln w="38100">
                          <a:noFill/>
                          <a:miter/>
                        </a:ln>
                      </p:spPr>
                    </p:pic>
                  </p:oleObj>
                </mc:Fallback>
              </mc:AlternateContent>
            </a:graphicData>
          </a:graphic>
        </p:graphicFrame>
        <p:graphicFrame>
          <p:nvGraphicFramePr>
            <p:cNvPr id="19494" name="对象 48">
              <a:hlinkClick r:id="" action="ppaction://ole?verb="/>
            </p:cNvPr>
            <p:cNvGraphicFramePr>
              <a:graphicFrameLocks noChangeAspect="1"/>
            </p:cNvGraphicFramePr>
            <p:nvPr/>
          </p:nvGraphicFramePr>
          <p:xfrm>
            <a:off x="12218" y="6580"/>
            <a:ext cx="2015" cy="476"/>
          </p:xfrm>
          <a:graphic>
            <a:graphicData uri="http://schemas.openxmlformats.org/presentationml/2006/ole">
              <mc:AlternateContent xmlns:mc="http://schemas.openxmlformats.org/markup-compatibility/2006">
                <mc:Choice xmlns:v="urn:schemas-microsoft-com:vml" Requires="v">
                  <p:oleObj spid="_x0000_s3109" name="" r:id="rId29" imgW="660400" imgH="190500" progId="Equation.KSEE3">
                    <p:embed/>
                  </p:oleObj>
                </mc:Choice>
                <mc:Fallback>
                  <p:oleObj name="" r:id="rId29" imgW="660400" imgH="190500" progId="Equation.KSEE3">
                    <p:embed/>
                    <p:pic>
                      <p:nvPicPr>
                        <p:cNvPr id="0" name="图片 3108"/>
                        <p:cNvPicPr/>
                        <p:nvPr/>
                      </p:nvPicPr>
                      <p:blipFill>
                        <a:blip r:embed="rId23"/>
                        <a:stretch>
                          <a:fillRect/>
                        </a:stretch>
                      </p:blipFill>
                      <p:spPr>
                        <a:xfrm>
                          <a:off x="12218" y="6580"/>
                          <a:ext cx="2015" cy="476"/>
                        </a:xfrm>
                        <a:prstGeom prst="rect">
                          <a:avLst/>
                        </a:prstGeom>
                        <a:noFill/>
                        <a:ln w="38100">
                          <a:noFill/>
                          <a:miter/>
                        </a:ln>
                      </p:spPr>
                    </p:pic>
                  </p:oleObj>
                </mc:Fallback>
              </mc:AlternateContent>
            </a:graphicData>
          </a:graphic>
        </p:graphicFrame>
        <p:graphicFrame>
          <p:nvGraphicFramePr>
            <p:cNvPr id="19495" name="对象 50">
              <a:hlinkClick r:id="" action="ppaction://ole?verb="/>
            </p:cNvPr>
            <p:cNvGraphicFramePr>
              <a:graphicFrameLocks noChangeAspect="1"/>
            </p:cNvGraphicFramePr>
            <p:nvPr/>
          </p:nvGraphicFramePr>
          <p:xfrm>
            <a:off x="11589" y="7981"/>
            <a:ext cx="1007" cy="476"/>
          </p:xfrm>
          <a:graphic>
            <a:graphicData uri="http://schemas.openxmlformats.org/presentationml/2006/ole">
              <mc:AlternateContent xmlns:mc="http://schemas.openxmlformats.org/markup-compatibility/2006">
                <mc:Choice xmlns:v="urn:schemas-microsoft-com:vml" Requires="v">
                  <p:oleObj spid="_x0000_s3110" name="" r:id="rId30" imgW="330200" imgH="190500" progId="Equation.KSEE3">
                    <p:embed/>
                  </p:oleObj>
                </mc:Choice>
                <mc:Fallback>
                  <p:oleObj name="" r:id="rId30" imgW="330200" imgH="190500" progId="Equation.KSEE3">
                    <p:embed/>
                    <p:pic>
                      <p:nvPicPr>
                        <p:cNvPr id="0" name="图片 3109"/>
                        <p:cNvPicPr/>
                        <p:nvPr/>
                      </p:nvPicPr>
                      <p:blipFill>
                        <a:blip r:embed="rId18"/>
                        <a:stretch>
                          <a:fillRect/>
                        </a:stretch>
                      </p:blipFill>
                      <p:spPr>
                        <a:xfrm>
                          <a:off x="11589" y="7981"/>
                          <a:ext cx="1007" cy="476"/>
                        </a:xfrm>
                        <a:prstGeom prst="rect">
                          <a:avLst/>
                        </a:prstGeom>
                        <a:noFill/>
                        <a:ln w="38100">
                          <a:noFill/>
                          <a:miter/>
                        </a:ln>
                      </p:spPr>
                    </p:pic>
                  </p:oleObj>
                </mc:Fallback>
              </mc:AlternateContent>
            </a:graphicData>
          </a:graphic>
        </p:graphicFrame>
        <p:graphicFrame>
          <p:nvGraphicFramePr>
            <p:cNvPr id="19496" name="对象 52">
              <a:hlinkClick r:id="" action="ppaction://ole?verb="/>
            </p:cNvPr>
            <p:cNvGraphicFramePr>
              <a:graphicFrameLocks noChangeAspect="1"/>
            </p:cNvGraphicFramePr>
            <p:nvPr/>
          </p:nvGraphicFramePr>
          <p:xfrm>
            <a:off x="10530" y="8526"/>
            <a:ext cx="1085" cy="476"/>
          </p:xfrm>
          <a:graphic>
            <a:graphicData uri="http://schemas.openxmlformats.org/presentationml/2006/ole">
              <mc:AlternateContent xmlns:mc="http://schemas.openxmlformats.org/markup-compatibility/2006">
                <mc:Choice xmlns:v="urn:schemas-microsoft-com:vml" Requires="v">
                  <p:oleObj spid="_x0000_s3111" name="" r:id="rId31" imgW="355600" imgH="190500" progId="Equation.KSEE3">
                    <p:embed/>
                  </p:oleObj>
                </mc:Choice>
                <mc:Fallback>
                  <p:oleObj name="" r:id="rId31" imgW="355600" imgH="190500" progId="Equation.KSEE3">
                    <p:embed/>
                    <p:pic>
                      <p:nvPicPr>
                        <p:cNvPr id="0" name="图片 3110"/>
                        <p:cNvPicPr/>
                        <p:nvPr/>
                      </p:nvPicPr>
                      <p:blipFill>
                        <a:blip r:embed="rId21"/>
                        <a:stretch>
                          <a:fillRect/>
                        </a:stretch>
                      </p:blipFill>
                      <p:spPr>
                        <a:xfrm>
                          <a:off x="10530" y="8526"/>
                          <a:ext cx="1085" cy="476"/>
                        </a:xfrm>
                        <a:prstGeom prst="rect">
                          <a:avLst/>
                        </a:prstGeom>
                        <a:noFill/>
                        <a:ln w="38100">
                          <a:noFill/>
                          <a:miter/>
                        </a:ln>
                      </p:spPr>
                    </p:pic>
                  </p:oleObj>
                </mc:Fallback>
              </mc:AlternateContent>
            </a:graphicData>
          </a:graphic>
        </p:graphicFrame>
      </p:grpSp>
    </p:spTree>
  </p:cSld>
  <p:clrMapOvr>
    <a:masterClrMapping/>
  </p:clrMapOvr>
  <p:transition spd="slow" advClick="0">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0482" name="Rectangle 3"/>
          <p:cNvSpPr/>
          <p:nvPr/>
        </p:nvSpPr>
        <p:spPr>
          <a:xfrm>
            <a:off x="1340803" y="733743"/>
            <a:ext cx="8291512" cy="521970"/>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9.4 </a:t>
            </a:r>
            <a:r>
              <a:rPr lang="zh-CN" altLang="en-US" b="1" dirty="0">
                <a:latin typeface="Times New Roman" panose="02020603050405020304" pitchFamily="18" charset="0"/>
              </a:rPr>
              <a:t>现场总线组态基本步骤</a:t>
            </a:r>
            <a:endParaRPr lang="zh-CN" altLang="en-US" sz="2400" b="1" dirty="0">
              <a:latin typeface="Times New Roman" panose="02020603050405020304" pitchFamily="18" charset="0"/>
            </a:endParaRPr>
          </a:p>
        </p:txBody>
      </p:sp>
      <p:sp>
        <p:nvSpPr>
          <p:cNvPr id="20483" name="Rectangle 3"/>
          <p:cNvSpPr/>
          <p:nvPr/>
        </p:nvSpPr>
        <p:spPr>
          <a:xfrm>
            <a:off x="956628" y="2613025"/>
            <a:ext cx="6159500" cy="521970"/>
          </a:xfrm>
          <a:prstGeom prst="rect">
            <a:avLst/>
          </a:prstGeom>
          <a:noFill/>
          <a:ln w="9525">
            <a:noFill/>
          </a:ln>
        </p:spPr>
        <p:txBody>
          <a:bodyPr anchor="t">
            <a:spAutoFit/>
          </a:bodyPr>
          <a:p>
            <a:pPr>
              <a:spcBef>
                <a:spcPct val="50000"/>
              </a:spcBef>
            </a:pPr>
            <a:r>
              <a:rPr lang="en-US" b="1" dirty="0">
                <a:latin typeface="Times New Roman" panose="02020603050405020304" pitchFamily="18" charset="0"/>
              </a:rPr>
              <a:t>1</a:t>
            </a:r>
            <a:r>
              <a:rPr lang="zh-CN" altLang="en-US" b="1" dirty="0">
                <a:latin typeface="Times New Roman" panose="02020603050405020304" pitchFamily="18" charset="0"/>
              </a:rPr>
              <a:t>、</a:t>
            </a:r>
            <a:r>
              <a:rPr lang="zh-CN" altLang="en-US" b="1" dirty="0">
                <a:latin typeface="Times New Roman" panose="02020603050405020304" pitchFamily="18" charset="0"/>
              </a:rPr>
              <a:t>增加现场总线设备</a:t>
            </a:r>
            <a:endParaRPr lang="zh-CN" altLang="en-US" b="1" dirty="0">
              <a:latin typeface="Times New Roman" panose="02020603050405020304" pitchFamily="18" charset="0"/>
            </a:endParaRPr>
          </a:p>
        </p:txBody>
      </p:sp>
      <p:pic>
        <p:nvPicPr>
          <p:cNvPr id="20484" name="图片 6" descr="IMG_4628"/>
          <p:cNvPicPr>
            <a:picLocks noChangeAspect="1"/>
          </p:cNvPicPr>
          <p:nvPr/>
        </p:nvPicPr>
        <p:blipFill>
          <a:blip r:embed="rId1"/>
          <a:srcRect l="941" t="7547" r="2821" b="8400"/>
          <a:stretch>
            <a:fillRect/>
          </a:stretch>
        </p:blipFill>
        <p:spPr>
          <a:xfrm>
            <a:off x="6025515" y="3134678"/>
            <a:ext cx="4527550" cy="3152775"/>
          </a:xfrm>
          <a:prstGeom prst="rect">
            <a:avLst/>
          </a:prstGeom>
          <a:noFill/>
          <a:ln w="9525">
            <a:noFill/>
          </a:ln>
        </p:spPr>
      </p:pic>
      <p:pic>
        <p:nvPicPr>
          <p:cNvPr id="20485" name="图片 4" descr="IMG_4629"/>
          <p:cNvPicPr>
            <a:picLocks noChangeAspect="1"/>
          </p:cNvPicPr>
          <p:nvPr/>
        </p:nvPicPr>
        <p:blipFill>
          <a:blip r:embed="rId2"/>
          <a:srcRect l="11218" t="5975" r="14653" b="13959"/>
          <a:stretch>
            <a:fillRect/>
          </a:stretch>
        </p:blipFill>
        <p:spPr>
          <a:xfrm>
            <a:off x="956628" y="3069273"/>
            <a:ext cx="4560887" cy="3284537"/>
          </a:xfrm>
          <a:prstGeom prst="rect">
            <a:avLst/>
          </a:prstGeom>
          <a:noFill/>
          <a:ln w="9525">
            <a:noFill/>
          </a:ln>
        </p:spPr>
      </p:pic>
      <p:sp>
        <p:nvSpPr>
          <p:cNvPr id="9" name="Rectangle 3"/>
          <p:cNvSpPr/>
          <p:nvPr/>
        </p:nvSpPr>
        <p:spPr>
          <a:xfrm>
            <a:off x="956945" y="1292860"/>
            <a:ext cx="10160000" cy="1383665"/>
          </a:xfrm>
          <a:prstGeom prst="rect">
            <a:avLst/>
          </a:prstGeom>
          <a:noFill/>
          <a:ln w="9525">
            <a:noFill/>
          </a:ln>
        </p:spPr>
        <p:txBody>
          <a:bodyPr wrap="square">
            <a:spAutoFit/>
          </a:bodyPr>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FF</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总线</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在工程师站编辑</a:t>
            </a:r>
            <a:r>
              <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FBC</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文件实现组态</a:t>
            </a:r>
            <a:endParaRPr kumimoji="0" lang="en-US" altLang="zh-CN"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组态内容：</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物理接口</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PCI</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rPr>
              <a:t>、通道号、现场总线仪表位号、各个仪表使用的功能块及其参数。</a:t>
            </a:r>
            <a:r>
              <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ea"/>
              </a:rPr>
              <a:t>对话框方式组态。</a:t>
            </a:r>
            <a:endParaRPr kumimoji="0" lang="zh-CN" altLang="en-US" sz="2400" b="1" i="0" u="none" strike="noStrike" kern="1200" cap="none" spc="0" normalizeH="0" baseline="0" noProof="1">
              <a:ln>
                <a:noFill/>
              </a:ln>
              <a:solidFill>
                <a:schemeClr val="accent6"/>
              </a:solidFill>
              <a:effectLst/>
              <a:uLnTx/>
              <a:uFillTx/>
              <a:latin typeface="Times New Roman" panose="02020603050405020304" pitchFamily="18" charset="0"/>
              <a:ea typeface="宋体" panose="02010600030101010101" pitchFamily="2" charset="-122"/>
              <a:cs typeface="+mn-cs"/>
            </a:endParaRPr>
          </a:p>
        </p:txBody>
      </p:sp>
      <p:sp>
        <p:nvSpPr>
          <p:cNvPr id="18434" name="Rectangle 3"/>
          <p:cNvSpPr/>
          <p:nvPr/>
        </p:nvSpPr>
        <p:spPr>
          <a:xfrm>
            <a:off x="4343400" y="6397625"/>
            <a:ext cx="528891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9-10 </a:t>
            </a:r>
            <a:r>
              <a:rPr lang="zh-CN" altLang="en-US" sz="2400" b="1" dirty="0">
                <a:latin typeface="Times New Roman" panose="02020603050405020304" pitchFamily="18" charset="0"/>
              </a:rPr>
              <a:t>增加</a:t>
            </a:r>
            <a:r>
              <a:rPr lang="en-US" altLang="zh-CN" sz="2400" b="1" dirty="0">
                <a:latin typeface="Times New Roman" panose="02020603050405020304" pitchFamily="18" charset="0"/>
              </a:rPr>
              <a:t>FCS</a:t>
            </a:r>
            <a:r>
              <a:rPr lang="zh-CN" altLang="en-US" sz="2400" b="1" dirty="0">
                <a:latin typeface="Times New Roman" panose="02020603050405020304" pitchFamily="18" charset="0"/>
              </a:rPr>
              <a:t>设备组态</a:t>
            </a:r>
            <a:r>
              <a:rPr lang="en-US" altLang="zh-CN" sz="2400" b="1" dirty="0">
                <a:latin typeface="Times New Roman" panose="02020603050405020304" pitchFamily="18" charset="0"/>
              </a:rPr>
              <a:t> </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pic>
        <p:nvPicPr>
          <p:cNvPr id="21506" name="图片 2" descr="IMG_4627"/>
          <p:cNvPicPr>
            <a:picLocks noChangeAspect="1"/>
          </p:cNvPicPr>
          <p:nvPr/>
        </p:nvPicPr>
        <p:blipFill>
          <a:blip r:embed="rId1"/>
          <a:srcRect l="11641" t="14044" r="2980" b="30312"/>
          <a:stretch>
            <a:fillRect/>
          </a:stretch>
        </p:blipFill>
        <p:spPr>
          <a:xfrm>
            <a:off x="882015" y="1564005"/>
            <a:ext cx="9137650" cy="3969385"/>
          </a:xfrm>
          <a:prstGeom prst="rect">
            <a:avLst/>
          </a:prstGeom>
          <a:noFill/>
          <a:ln w="9525">
            <a:noFill/>
          </a:ln>
        </p:spPr>
      </p:pic>
      <p:sp>
        <p:nvSpPr>
          <p:cNvPr id="21507" name="Rectangle 3"/>
          <p:cNvSpPr/>
          <p:nvPr/>
        </p:nvSpPr>
        <p:spPr>
          <a:xfrm>
            <a:off x="881698" y="902653"/>
            <a:ext cx="4221162" cy="523875"/>
          </a:xfrm>
          <a:prstGeom prst="rect">
            <a:avLst/>
          </a:prstGeom>
          <a:noFill/>
          <a:ln w="9525">
            <a:noFill/>
          </a:ln>
        </p:spPr>
        <p:txBody>
          <a:bodyPr anchor="t">
            <a:spAutoFit/>
          </a:bodyPr>
          <a:p>
            <a:pPr>
              <a:spcBef>
                <a:spcPct val="50000"/>
              </a:spcBef>
            </a:pPr>
            <a:r>
              <a:rPr lang="zh-CN" altLang="en-US" b="1" dirty="0">
                <a:latin typeface="Times New Roman" panose="02020603050405020304" pitchFamily="18" charset="0"/>
              </a:rPr>
              <a:t>增加现场总线设备列表</a:t>
            </a:r>
            <a:endParaRPr lang="zh-CN" altLang="en-US" b="1" dirty="0">
              <a:latin typeface="Times New Roman" panose="02020603050405020304" pitchFamily="18" charset="0"/>
            </a:endParaRPr>
          </a:p>
        </p:txBody>
      </p:sp>
      <p:sp>
        <p:nvSpPr>
          <p:cNvPr id="3" name="Rectangle 3"/>
          <p:cNvSpPr/>
          <p:nvPr/>
        </p:nvSpPr>
        <p:spPr>
          <a:xfrm>
            <a:off x="2370773" y="5725795"/>
            <a:ext cx="6159500" cy="521970"/>
          </a:xfrm>
          <a:prstGeom prst="rect">
            <a:avLst/>
          </a:prstGeom>
          <a:noFill/>
          <a:ln w="9525">
            <a:noFill/>
          </a:ln>
        </p:spPr>
        <p:txBody>
          <a:bodyPr anchor="t">
            <a:spAutoFit/>
          </a:bodyPr>
          <a:p>
            <a:pPr>
              <a:spcBef>
                <a:spcPct val="50000"/>
              </a:spcBef>
            </a:pPr>
            <a:r>
              <a:rPr lang="zh-CN" altLang="en-US" b="1" dirty="0">
                <a:latin typeface="Times New Roman" panose="02020603050405020304" pitchFamily="18" charset="0"/>
              </a:rPr>
              <a:t>图</a:t>
            </a:r>
            <a:r>
              <a:rPr lang="en-US" altLang="zh-CN" b="1" dirty="0">
                <a:latin typeface="Times New Roman" panose="02020603050405020304" pitchFamily="18" charset="0"/>
              </a:rPr>
              <a:t>9-11  </a:t>
            </a:r>
            <a:r>
              <a:rPr lang="zh-CN" altLang="en-US" b="1" dirty="0">
                <a:latin typeface="Times New Roman" panose="02020603050405020304" pitchFamily="18" charset="0"/>
              </a:rPr>
              <a:t>查看</a:t>
            </a:r>
            <a:r>
              <a:rPr lang="en-US" altLang="zh-CN" b="1" dirty="0">
                <a:latin typeface="Times New Roman" panose="02020603050405020304" pitchFamily="18" charset="0"/>
              </a:rPr>
              <a:t>FCS</a:t>
            </a:r>
            <a:r>
              <a:rPr lang="zh-CN" altLang="en-US" b="1" dirty="0">
                <a:latin typeface="Times New Roman" panose="02020603050405020304" pitchFamily="18" charset="0"/>
              </a:rPr>
              <a:t>增加的设备</a:t>
            </a:r>
            <a:endParaRPr lang="zh-CN" altLang="en-US" b="1" dirty="0">
              <a:latin typeface="Times New Roman" panose="02020603050405020304" pitchFamily="18" charset="0"/>
            </a:endParaRPr>
          </a:p>
        </p:txBody>
      </p:sp>
    </p:spTree>
  </p:cSld>
  <p:clrMapOvr>
    <a:masterClrMapping/>
  </p:clrMapOvr>
  <p:transition spd="slow" advClick="0">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2530" name="Rectangle 3"/>
          <p:cNvSpPr/>
          <p:nvPr/>
        </p:nvSpPr>
        <p:spPr>
          <a:xfrm>
            <a:off x="682625" y="744538"/>
            <a:ext cx="6159500" cy="521970"/>
          </a:xfrm>
          <a:prstGeom prst="rect">
            <a:avLst/>
          </a:prstGeom>
          <a:noFill/>
          <a:ln w="9525">
            <a:noFill/>
          </a:ln>
        </p:spPr>
        <p:txBody>
          <a:bodyPr anchor="t">
            <a:spAutoFit/>
          </a:bodyPr>
          <a:p>
            <a:pPr>
              <a:spcBef>
                <a:spcPct val="50000"/>
              </a:spcBef>
            </a:pPr>
            <a:r>
              <a:rPr lang="en-US" b="1" dirty="0">
                <a:latin typeface="Times New Roman" panose="02020603050405020304" pitchFamily="18" charset="0"/>
              </a:rPr>
              <a:t>2</a:t>
            </a:r>
            <a:r>
              <a:rPr lang="zh-CN" altLang="en-US" b="1" dirty="0">
                <a:latin typeface="Times New Roman" panose="02020603050405020304" pitchFamily="18" charset="0"/>
              </a:rPr>
              <a:t>、</a:t>
            </a:r>
            <a:r>
              <a:rPr lang="zh-CN" altLang="en-US" b="1" dirty="0">
                <a:latin typeface="Times New Roman" panose="02020603050405020304" pitchFamily="18" charset="0"/>
              </a:rPr>
              <a:t>增加控制系统策略功能块</a:t>
            </a:r>
            <a:endParaRPr lang="zh-CN" altLang="en-US" b="1" dirty="0">
              <a:latin typeface="Times New Roman" panose="02020603050405020304" pitchFamily="18" charset="0"/>
            </a:endParaRPr>
          </a:p>
        </p:txBody>
      </p:sp>
      <p:pic>
        <p:nvPicPr>
          <p:cNvPr id="22531" name="图片 3" descr="IMG_4631"/>
          <p:cNvPicPr>
            <a:picLocks noChangeAspect="1"/>
          </p:cNvPicPr>
          <p:nvPr/>
        </p:nvPicPr>
        <p:blipFill>
          <a:blip r:embed="rId1"/>
          <a:srcRect l="10574" t="9299" r="7053" b="16013"/>
          <a:stretch>
            <a:fillRect/>
          </a:stretch>
        </p:blipFill>
        <p:spPr>
          <a:xfrm>
            <a:off x="1472565" y="1266508"/>
            <a:ext cx="7613650" cy="4602162"/>
          </a:xfrm>
          <a:prstGeom prst="rect">
            <a:avLst/>
          </a:prstGeom>
          <a:noFill/>
          <a:ln w="9525">
            <a:noFill/>
          </a:ln>
        </p:spPr>
      </p:pic>
      <p:sp>
        <p:nvSpPr>
          <p:cNvPr id="22532" name="Rectangle 3"/>
          <p:cNvSpPr/>
          <p:nvPr/>
        </p:nvSpPr>
        <p:spPr>
          <a:xfrm>
            <a:off x="2061210" y="5868670"/>
            <a:ext cx="684593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9-12</a:t>
            </a:r>
            <a:r>
              <a:rPr lang="zh-CN" altLang="en-US" sz="2400" b="1" dirty="0">
                <a:latin typeface="Times New Roman" panose="02020603050405020304" pitchFamily="18" charset="0"/>
              </a:rPr>
              <a:t>增加标签</a:t>
            </a:r>
            <a:r>
              <a:rPr lang="en-US" altLang="zh-CN" sz="2400" b="1" dirty="0">
                <a:latin typeface="Times New Roman" panose="02020603050405020304" pitchFamily="18" charset="0"/>
              </a:rPr>
              <a:t>TT302</a:t>
            </a:r>
            <a:r>
              <a:rPr lang="zh-CN" altLang="en-US" sz="2400" b="1" dirty="0">
                <a:latin typeface="Times New Roman" panose="02020603050405020304" pitchFamily="18" charset="0"/>
              </a:rPr>
              <a:t>内</a:t>
            </a:r>
            <a:r>
              <a:rPr lang="zh-CN" altLang="en-US" sz="2400" b="1" dirty="0">
                <a:latin typeface="Times New Roman" panose="02020603050405020304" pitchFamily="18" charset="0"/>
              </a:rPr>
              <a:t>标签为</a:t>
            </a:r>
            <a:r>
              <a:rPr lang="en-US" altLang="zh-CN" sz="2400" b="1" dirty="0">
                <a:latin typeface="Times New Roman" panose="02020603050405020304" pitchFamily="18" charset="0"/>
              </a:rPr>
              <a:t>TT100</a:t>
            </a:r>
            <a:r>
              <a:rPr lang="zh-CN" altLang="en-US" sz="2400" b="1" dirty="0">
                <a:latin typeface="Times New Roman" panose="02020603050405020304" pitchFamily="18" charset="0"/>
              </a:rPr>
              <a:t>输入功能块</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pic>
        <p:nvPicPr>
          <p:cNvPr id="23554" name="图片 2" descr="IMG_4635"/>
          <p:cNvPicPr>
            <a:picLocks noChangeAspect="1"/>
          </p:cNvPicPr>
          <p:nvPr/>
        </p:nvPicPr>
        <p:blipFill>
          <a:blip r:embed="rId1"/>
          <a:srcRect l="24312" t="10825" r="28036"/>
          <a:stretch>
            <a:fillRect/>
          </a:stretch>
        </p:blipFill>
        <p:spPr>
          <a:xfrm>
            <a:off x="6079490" y="720725"/>
            <a:ext cx="4495165" cy="5608955"/>
          </a:xfrm>
          <a:prstGeom prst="rect">
            <a:avLst/>
          </a:prstGeom>
          <a:noFill/>
          <a:ln w="9525">
            <a:noFill/>
          </a:ln>
        </p:spPr>
      </p:pic>
      <p:sp>
        <p:nvSpPr>
          <p:cNvPr id="23555" name="Rectangle 3"/>
          <p:cNvSpPr/>
          <p:nvPr/>
        </p:nvSpPr>
        <p:spPr>
          <a:xfrm>
            <a:off x="1143318" y="935673"/>
            <a:ext cx="2917825" cy="82994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所需设备及功能块列表</a:t>
            </a:r>
            <a:endParaRPr lang="zh-CN" altLang="en-US" sz="2400" b="1" dirty="0">
              <a:latin typeface="Times New Roman" panose="02020603050405020304" pitchFamily="18" charset="0"/>
            </a:endParaRPr>
          </a:p>
        </p:txBody>
      </p:sp>
      <p:sp>
        <p:nvSpPr>
          <p:cNvPr id="22532" name="Rectangle 3"/>
          <p:cNvSpPr/>
          <p:nvPr/>
        </p:nvSpPr>
        <p:spPr>
          <a:xfrm>
            <a:off x="3120390" y="6094730"/>
            <a:ext cx="320548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9-13 </a:t>
            </a:r>
            <a:r>
              <a:rPr lang="zh-CN" altLang="en-US" sz="2400" b="1" dirty="0">
                <a:latin typeface="Times New Roman" panose="02020603050405020304" pitchFamily="18" charset="0"/>
              </a:rPr>
              <a:t>功能块列表</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4098" name="Rectangle 3"/>
          <p:cNvSpPr/>
          <p:nvPr/>
        </p:nvSpPr>
        <p:spPr>
          <a:xfrm>
            <a:off x="992505" y="1367790"/>
            <a:ext cx="10194925" cy="1383665"/>
          </a:xfrm>
          <a:prstGeom prst="rect">
            <a:avLst/>
          </a:prstGeom>
          <a:noFill/>
          <a:ln w="9525">
            <a:noFill/>
          </a:ln>
        </p:spPr>
        <p:txBody>
          <a:bodyPr wrap="square" anchor="t">
            <a:spAutoFit/>
          </a:bodyPr>
          <a:p>
            <a:pPr>
              <a:spcBef>
                <a:spcPct val="50000"/>
              </a:spcBef>
            </a:pPr>
            <a:r>
              <a:rPr lang="en-US" altLang="zh-CN" sz="2400" dirty="0">
                <a:latin typeface="Times New Roman" panose="02020603050405020304" pitchFamily="18" charset="0"/>
                <a:sym typeface="+mn-ea"/>
              </a:rPr>
              <a:t>1</a:t>
            </a:r>
            <a:r>
              <a:rPr lang="zh-CN" altLang="en-US" sz="2400" dirty="0">
                <a:latin typeface="Times New Roman" panose="02020603050405020304" pitchFamily="18" charset="0"/>
                <a:sym typeface="+mn-ea"/>
              </a:rPr>
              <a:t>、</a:t>
            </a:r>
            <a:r>
              <a:rPr lang="en-US" altLang="zh-CN" sz="2400" dirty="0">
                <a:latin typeface="Times New Roman" panose="02020603050405020304" pitchFamily="18" charset="0"/>
                <a:sym typeface="+mn-ea"/>
              </a:rPr>
              <a:t>F</a:t>
            </a:r>
            <a:r>
              <a:rPr lang="zh-CN" altLang="en-US" sz="2400" dirty="0">
                <a:latin typeface="Times New Roman" panose="02020603050405020304" pitchFamily="18" charset="0"/>
                <a:sym typeface="+mn-ea"/>
              </a:rPr>
              <a:t>CS定义</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安装在制造或过程的现场装置与控制室内的自动化控制装置之间的数字式、串行、多点通信的数据总线为现场总线。</a:t>
            </a:r>
            <a:endParaRPr lang="zh-CN" altLang="en-US" sz="2400" b="1" dirty="0">
              <a:latin typeface="Times New Roman" panose="02020603050405020304" pitchFamily="18" charset="0"/>
            </a:endParaRPr>
          </a:p>
        </p:txBody>
      </p:sp>
      <p:pic>
        <p:nvPicPr>
          <p:cNvPr id="4" name="Picture 7"/>
          <p:cNvPicPr>
            <a:picLocks noChangeAspect="1"/>
          </p:cNvPicPr>
          <p:nvPr/>
        </p:nvPicPr>
        <p:blipFill>
          <a:blip r:embed="rId1"/>
          <a:stretch>
            <a:fillRect/>
          </a:stretch>
        </p:blipFill>
        <p:spPr>
          <a:xfrm>
            <a:off x="6597968" y="2585085"/>
            <a:ext cx="4419600" cy="3609975"/>
          </a:xfrm>
          <a:prstGeom prst="rect">
            <a:avLst/>
          </a:prstGeom>
          <a:noFill/>
          <a:ln w="9525">
            <a:noFill/>
          </a:ln>
        </p:spPr>
      </p:pic>
      <p:grpSp>
        <p:nvGrpSpPr>
          <p:cNvPr id="5" name="组合 2"/>
          <p:cNvGrpSpPr/>
          <p:nvPr/>
        </p:nvGrpSpPr>
        <p:grpSpPr>
          <a:xfrm>
            <a:off x="1217613" y="3597275"/>
            <a:ext cx="4270375" cy="1917700"/>
            <a:chOff x="-23986" y="3578548"/>
            <a:chExt cx="4270438" cy="1917700"/>
          </a:xfrm>
        </p:grpSpPr>
        <p:grpSp>
          <p:nvGrpSpPr>
            <p:cNvPr id="6" name="组合 12291"/>
            <p:cNvGrpSpPr/>
            <p:nvPr/>
          </p:nvGrpSpPr>
          <p:grpSpPr>
            <a:xfrm>
              <a:off x="-23986" y="3578548"/>
              <a:ext cx="4176037" cy="1917700"/>
              <a:chOff x="0" y="0"/>
              <a:chExt cx="3027" cy="1208"/>
            </a:xfrm>
          </p:grpSpPr>
          <p:sp>
            <p:nvSpPr>
              <p:cNvPr id="7" name="矩形 12292"/>
              <p:cNvSpPr/>
              <p:nvPr/>
            </p:nvSpPr>
            <p:spPr>
              <a:xfrm>
                <a:off x="136" y="0"/>
                <a:ext cx="771" cy="273"/>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操作员站</a:t>
                </a:r>
                <a:endParaRPr lang="zh-CN" altLang="en-US" sz="2000" b="1" dirty="0">
                  <a:latin typeface="Times New Roman" panose="02020603050405020304" pitchFamily="18" charset="0"/>
                </a:endParaRPr>
              </a:p>
            </p:txBody>
          </p:sp>
          <p:sp>
            <p:nvSpPr>
              <p:cNvPr id="8" name="矩形 12294"/>
              <p:cNvSpPr/>
              <p:nvPr/>
            </p:nvSpPr>
            <p:spPr>
              <a:xfrm>
                <a:off x="1202" y="0"/>
                <a:ext cx="771" cy="273"/>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工程师站</a:t>
                </a:r>
                <a:endParaRPr lang="zh-CN" altLang="en-US" sz="2000" b="1" dirty="0">
                  <a:latin typeface="Times New Roman" panose="02020603050405020304" pitchFamily="18" charset="0"/>
                </a:endParaRPr>
              </a:p>
            </p:txBody>
          </p:sp>
          <p:sp>
            <p:nvSpPr>
              <p:cNvPr id="9" name="文本框 12295"/>
              <p:cNvSpPr txBox="1"/>
              <p:nvPr/>
            </p:nvSpPr>
            <p:spPr>
              <a:xfrm>
                <a:off x="862" y="59"/>
                <a:ext cx="590" cy="327"/>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10" name="直接连接符 12296"/>
              <p:cNvSpPr/>
              <p:nvPr/>
            </p:nvSpPr>
            <p:spPr>
              <a:xfrm>
                <a:off x="0" y="499"/>
                <a:ext cx="3027" cy="0"/>
              </a:xfrm>
              <a:prstGeom prst="line">
                <a:avLst/>
              </a:prstGeom>
              <a:ln w="9525" cap="flat" cmpd="sng">
                <a:solidFill>
                  <a:schemeClr val="tx1"/>
                </a:solidFill>
                <a:prstDash val="solid"/>
                <a:round/>
                <a:headEnd type="none" w="med" len="med"/>
                <a:tailEnd type="none" w="med" len="med"/>
              </a:ln>
            </p:spPr>
          </p:sp>
          <p:sp>
            <p:nvSpPr>
              <p:cNvPr id="11" name="直接连接符 12297"/>
              <p:cNvSpPr/>
              <p:nvPr/>
            </p:nvSpPr>
            <p:spPr>
              <a:xfrm>
                <a:off x="544" y="273"/>
                <a:ext cx="0" cy="226"/>
              </a:xfrm>
              <a:prstGeom prst="line">
                <a:avLst/>
              </a:prstGeom>
              <a:ln w="9525" cap="flat" cmpd="sng">
                <a:solidFill>
                  <a:schemeClr val="tx1"/>
                </a:solidFill>
                <a:prstDash val="solid"/>
                <a:round/>
                <a:headEnd type="none" w="med" len="med"/>
                <a:tailEnd type="none" w="med" len="med"/>
              </a:ln>
            </p:spPr>
          </p:sp>
          <p:sp>
            <p:nvSpPr>
              <p:cNvPr id="12" name="直接连接符 12298"/>
              <p:cNvSpPr/>
              <p:nvPr/>
            </p:nvSpPr>
            <p:spPr>
              <a:xfrm>
                <a:off x="1452" y="273"/>
                <a:ext cx="0" cy="226"/>
              </a:xfrm>
              <a:prstGeom prst="line">
                <a:avLst/>
              </a:prstGeom>
              <a:ln w="9525" cap="flat" cmpd="sng">
                <a:solidFill>
                  <a:schemeClr val="tx1"/>
                </a:solidFill>
                <a:prstDash val="solid"/>
                <a:round/>
                <a:headEnd type="none" w="med" len="med"/>
                <a:tailEnd type="none" w="med" len="med"/>
              </a:ln>
            </p:spPr>
          </p:sp>
          <p:sp>
            <p:nvSpPr>
              <p:cNvPr id="13" name="直接连接符 12299"/>
              <p:cNvSpPr/>
              <p:nvPr/>
            </p:nvSpPr>
            <p:spPr>
              <a:xfrm>
                <a:off x="612" y="499"/>
                <a:ext cx="0" cy="382"/>
              </a:xfrm>
              <a:prstGeom prst="line">
                <a:avLst/>
              </a:prstGeom>
              <a:ln w="9525" cap="flat" cmpd="sng">
                <a:solidFill>
                  <a:schemeClr val="tx1"/>
                </a:solidFill>
                <a:prstDash val="solid"/>
                <a:round/>
                <a:headEnd type="none" w="med" len="med"/>
                <a:tailEnd type="none" w="med" len="med"/>
              </a:ln>
            </p:spPr>
          </p:sp>
          <p:sp>
            <p:nvSpPr>
              <p:cNvPr id="14" name="直接连接符 12302"/>
              <p:cNvSpPr/>
              <p:nvPr/>
            </p:nvSpPr>
            <p:spPr>
              <a:xfrm>
                <a:off x="2154" y="499"/>
                <a:ext cx="0" cy="373"/>
              </a:xfrm>
              <a:prstGeom prst="line">
                <a:avLst/>
              </a:prstGeom>
              <a:ln w="9525" cap="flat" cmpd="sng">
                <a:solidFill>
                  <a:schemeClr val="tx1"/>
                </a:solidFill>
                <a:prstDash val="solid"/>
                <a:round/>
                <a:headEnd type="none" w="med" len="med"/>
                <a:tailEnd type="none" w="med" len="med"/>
              </a:ln>
            </p:spPr>
          </p:sp>
          <p:sp>
            <p:nvSpPr>
              <p:cNvPr id="15" name="文本框 12303"/>
              <p:cNvSpPr txBox="1"/>
              <p:nvPr/>
            </p:nvSpPr>
            <p:spPr>
              <a:xfrm>
                <a:off x="1678" y="545"/>
                <a:ext cx="590" cy="327"/>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16" name="文本框 12304"/>
              <p:cNvSpPr txBox="1"/>
              <p:nvPr/>
            </p:nvSpPr>
            <p:spPr>
              <a:xfrm>
                <a:off x="1157" y="881"/>
                <a:ext cx="590" cy="327"/>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17" name="矩形 12312"/>
              <p:cNvSpPr/>
              <p:nvPr/>
            </p:nvSpPr>
            <p:spPr>
              <a:xfrm>
                <a:off x="22" y="881"/>
                <a:ext cx="1180" cy="290"/>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现场总线仪表</a:t>
                </a:r>
                <a:endParaRPr lang="zh-CN" altLang="en-US" sz="2000" b="1" dirty="0">
                  <a:latin typeface="Times New Roman" panose="02020603050405020304" pitchFamily="18" charset="0"/>
                </a:endParaRPr>
              </a:p>
            </p:txBody>
          </p:sp>
          <p:sp>
            <p:nvSpPr>
              <p:cNvPr id="18" name="矩形 12313"/>
              <p:cNvSpPr/>
              <p:nvPr/>
            </p:nvSpPr>
            <p:spPr>
              <a:xfrm>
                <a:off x="1564" y="876"/>
                <a:ext cx="1180" cy="290"/>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现场总线仪表</a:t>
                </a:r>
                <a:endParaRPr lang="zh-CN" altLang="en-US" sz="2000" b="1" dirty="0">
                  <a:latin typeface="Times New Roman" panose="02020603050405020304" pitchFamily="18" charset="0"/>
                </a:endParaRPr>
              </a:p>
            </p:txBody>
          </p:sp>
        </p:grpSp>
        <p:sp>
          <p:nvSpPr>
            <p:cNvPr id="19" name="矩形 1"/>
            <p:cNvSpPr/>
            <p:nvPr/>
          </p:nvSpPr>
          <p:spPr>
            <a:xfrm>
              <a:off x="2824268" y="3833669"/>
              <a:ext cx="1422184" cy="461665"/>
            </a:xfrm>
            <a:prstGeom prst="rect">
              <a:avLst/>
            </a:prstGeom>
            <a:noFill/>
            <a:ln w="9525">
              <a:noFill/>
            </a:ln>
          </p:spPr>
          <p:txBody>
            <a:bodyPr wrap="none" anchor="t">
              <a:spAutoFit/>
            </a:bodyPr>
            <a:p>
              <a:r>
                <a:rPr lang="zh-CN" altLang="en-US" sz="2400" b="1" dirty="0">
                  <a:solidFill>
                    <a:srgbClr val="FF0000"/>
                  </a:solidFill>
                  <a:latin typeface="Times New Roman" panose="02020603050405020304" pitchFamily="18" charset="0"/>
                </a:rPr>
                <a:t>现场总线</a:t>
              </a:r>
              <a:endParaRPr lang="zh-CN" altLang="en-US" sz="2400" dirty="0">
                <a:solidFill>
                  <a:srgbClr val="FF0000"/>
                </a:solidFill>
                <a:latin typeface="Arial" panose="020B0604020202020204" pitchFamily="34" charset="0"/>
              </a:endParaRPr>
            </a:p>
          </p:txBody>
        </p:sp>
      </p:grpSp>
      <p:sp>
        <p:nvSpPr>
          <p:cNvPr id="3074" name="Text Box 3"/>
          <p:cNvSpPr txBox="1"/>
          <p:nvPr/>
        </p:nvSpPr>
        <p:spPr>
          <a:xfrm>
            <a:off x="992505" y="845820"/>
            <a:ext cx="3816350" cy="521970"/>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9.1 </a:t>
            </a:r>
            <a:r>
              <a:rPr lang="zh-CN" altLang="en-US" b="1" dirty="0">
                <a:latin typeface="Times New Roman" panose="02020603050405020304" pitchFamily="18" charset="0"/>
              </a:rPr>
              <a:t>现场总线概述</a:t>
            </a:r>
            <a:endParaRPr lang="zh-CN" altLang="en-US" b="1" dirty="0">
              <a:latin typeface="Times New Roman" panose="02020603050405020304" pitchFamily="18" charset="0"/>
            </a:endParaRPr>
          </a:p>
        </p:txBody>
      </p:sp>
    </p:spTree>
  </p:cSld>
  <p:clrMapOvr>
    <a:masterClrMapping/>
  </p:clrMapOvr>
  <p:transition spd="slow" advClick="0">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4578" name="Rectangle 3"/>
          <p:cNvSpPr/>
          <p:nvPr/>
        </p:nvSpPr>
        <p:spPr>
          <a:xfrm>
            <a:off x="1341438" y="796608"/>
            <a:ext cx="3168650" cy="460375"/>
          </a:xfrm>
          <a:prstGeom prst="rect">
            <a:avLst/>
          </a:prstGeom>
          <a:noFill/>
          <a:ln w="9525">
            <a:noFill/>
          </a:ln>
        </p:spPr>
        <p:txBody>
          <a:bodyPr anchor="t">
            <a:spAutoFit/>
          </a:bodyPr>
          <a:p>
            <a:pPr>
              <a:spcBef>
                <a:spcPct val="50000"/>
              </a:spcBef>
            </a:pPr>
            <a:r>
              <a:rPr lang="en-US" sz="2400" b="1" dirty="0">
                <a:latin typeface="Times New Roman" panose="02020603050405020304" pitchFamily="18" charset="0"/>
              </a:rPr>
              <a:t>4</a:t>
            </a:r>
            <a:r>
              <a:rPr lang="zh-CN" altLang="en-US" sz="2400" b="1" dirty="0">
                <a:latin typeface="Times New Roman" panose="02020603050405020304" pitchFamily="18" charset="0"/>
              </a:rPr>
              <a:t>、</a:t>
            </a:r>
            <a:r>
              <a:rPr lang="zh-CN" altLang="en-US" sz="2400" b="1" dirty="0">
                <a:latin typeface="Times New Roman" panose="02020603050405020304" pitchFamily="18" charset="0"/>
              </a:rPr>
              <a:t>控制策略组态</a:t>
            </a:r>
            <a:endParaRPr lang="zh-CN" altLang="en-US" sz="2400" b="1" dirty="0">
              <a:latin typeface="Times New Roman" panose="02020603050405020304" pitchFamily="18" charset="0"/>
            </a:endParaRPr>
          </a:p>
        </p:txBody>
      </p:sp>
      <p:sp>
        <p:nvSpPr>
          <p:cNvPr id="23556" name="Rectangle 3"/>
          <p:cNvSpPr/>
          <p:nvPr/>
        </p:nvSpPr>
        <p:spPr>
          <a:xfrm>
            <a:off x="4359910" y="796925"/>
            <a:ext cx="5778500" cy="460375"/>
          </a:xfrm>
          <a:prstGeom prst="rect">
            <a:avLst/>
          </a:prstGeom>
          <a:noFill/>
          <a:ln w="9525">
            <a:noFill/>
          </a:ln>
        </p:spPr>
        <p:txBody>
          <a:bodyPr wrap="square">
            <a:spAutoFit/>
          </a:bodyPr>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rPr>
              <a:t>将各个功能模块拖至编辑</a:t>
            </a:r>
            <a:r>
              <a:rPr lang="en-US" altLang="zh-CN" sz="2400" b="1" strike="noStrike" noProof="1">
                <a:ln>
                  <a:noFill/>
                </a:ln>
                <a:solidFill>
                  <a:schemeClr val="accent6"/>
                </a:solidFill>
                <a:effectLst/>
                <a:uLnTx/>
                <a:uFillTx/>
                <a:latin typeface="Times New Roman" panose="02020603050405020304" pitchFamily="18" charset="0"/>
                <a:ea typeface="宋体" panose="02010600030101010101" pitchFamily="2" charset="-122"/>
                <a:cs typeface="+mn-ea"/>
                <a:sym typeface="+mn-ea"/>
              </a:rPr>
              <a:t>FBL</a:t>
            </a:r>
            <a:r>
              <a:rPr lang="zh-CN" altLang="en-US" sz="2400" b="1" strike="noStrike" noProof="1" dirty="0">
                <a:latin typeface="Times New Roman" panose="02020603050405020304" pitchFamily="18" charset="0"/>
                <a:ea typeface="宋体" panose="02010600030101010101" pitchFamily="2" charset="-122"/>
                <a:cs typeface="+mn-cs"/>
              </a:rPr>
              <a:t>窗口，连接</a:t>
            </a:r>
            <a:endParaRPr lang="zh-CN" altLang="en-US" sz="2400" b="1" strike="noStrike" noProof="1" dirty="0">
              <a:latin typeface="Times New Roman" panose="02020603050405020304" pitchFamily="18" charset="0"/>
            </a:endParaRPr>
          </a:p>
        </p:txBody>
      </p:sp>
      <p:pic>
        <p:nvPicPr>
          <p:cNvPr id="24580" name="图片 6" descr="IMG_4630"/>
          <p:cNvPicPr>
            <a:picLocks noChangeAspect="1"/>
          </p:cNvPicPr>
          <p:nvPr/>
        </p:nvPicPr>
        <p:blipFill>
          <a:blip r:embed="rId1"/>
          <a:srcRect l="25841" t="2045" r="30309" b="4167"/>
          <a:stretch>
            <a:fillRect/>
          </a:stretch>
        </p:blipFill>
        <p:spPr>
          <a:xfrm>
            <a:off x="1341438" y="1257300"/>
            <a:ext cx="3675062" cy="5240338"/>
          </a:xfrm>
          <a:prstGeom prst="rect">
            <a:avLst/>
          </a:prstGeom>
          <a:noFill/>
          <a:ln w="9525">
            <a:noFill/>
          </a:ln>
        </p:spPr>
      </p:pic>
      <p:pic>
        <p:nvPicPr>
          <p:cNvPr id="24581" name="Picture 6"/>
          <p:cNvPicPr>
            <a:picLocks noChangeAspect="1"/>
          </p:cNvPicPr>
          <p:nvPr/>
        </p:nvPicPr>
        <p:blipFill>
          <a:blip r:embed="rId2"/>
          <a:stretch>
            <a:fillRect/>
          </a:stretch>
        </p:blipFill>
        <p:spPr>
          <a:xfrm>
            <a:off x="5782945" y="1137920"/>
            <a:ext cx="3873500" cy="5360035"/>
          </a:xfrm>
          <a:prstGeom prst="rect">
            <a:avLst/>
          </a:prstGeom>
          <a:noFill/>
          <a:ln w="9525">
            <a:noFill/>
          </a:ln>
        </p:spPr>
      </p:pic>
      <p:sp>
        <p:nvSpPr>
          <p:cNvPr id="22532" name="Rectangle 3"/>
          <p:cNvSpPr/>
          <p:nvPr/>
        </p:nvSpPr>
        <p:spPr>
          <a:xfrm>
            <a:off x="3628390" y="6497955"/>
            <a:ext cx="522287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9-14  FBL</a:t>
            </a:r>
            <a:r>
              <a:rPr lang="zh-CN" altLang="en-US" sz="2400" b="1" dirty="0">
                <a:latin typeface="Times New Roman" panose="02020603050405020304" pitchFamily="18" charset="0"/>
              </a:rPr>
              <a:t>功能块组态</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5602" name="Rectangle 3"/>
          <p:cNvSpPr/>
          <p:nvPr/>
        </p:nvSpPr>
        <p:spPr>
          <a:xfrm>
            <a:off x="1556068" y="850265"/>
            <a:ext cx="4311650" cy="460375"/>
          </a:xfrm>
          <a:prstGeom prst="rect">
            <a:avLst/>
          </a:prstGeom>
          <a:noFill/>
          <a:ln w="9525">
            <a:noFill/>
          </a:ln>
        </p:spPr>
        <p:txBody>
          <a:bodyPr anchor="t">
            <a:spAutoFit/>
          </a:bodyPr>
          <a:p>
            <a:pPr>
              <a:spcBef>
                <a:spcPct val="50000"/>
              </a:spcBef>
            </a:pPr>
            <a:r>
              <a:rPr lang="en-US" sz="2400" b="1" dirty="0">
                <a:latin typeface="Times New Roman" panose="02020603050405020304" pitchFamily="18" charset="0"/>
              </a:rPr>
              <a:t>5</a:t>
            </a:r>
            <a:r>
              <a:rPr lang="zh-CN" altLang="en-US" sz="2400" b="1" dirty="0">
                <a:latin typeface="Times New Roman" panose="02020603050405020304" pitchFamily="18" charset="0"/>
              </a:rPr>
              <a:t>、</a:t>
            </a:r>
            <a:r>
              <a:rPr lang="zh-CN" altLang="en-US" sz="2400" b="1" dirty="0">
                <a:latin typeface="Times New Roman" panose="02020603050405020304" pitchFamily="18" charset="0"/>
              </a:rPr>
              <a:t>功能块参数设置</a:t>
            </a:r>
            <a:endParaRPr lang="zh-CN" altLang="en-US" sz="2400" b="1" dirty="0">
              <a:latin typeface="Times New Roman" panose="02020603050405020304" pitchFamily="18" charset="0"/>
            </a:endParaRPr>
          </a:p>
        </p:txBody>
      </p:sp>
      <p:sp>
        <p:nvSpPr>
          <p:cNvPr id="25603" name="Rectangle 3"/>
          <p:cNvSpPr/>
          <p:nvPr/>
        </p:nvSpPr>
        <p:spPr>
          <a:xfrm>
            <a:off x="1573530" y="1537653"/>
            <a:ext cx="5865813" cy="461962"/>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标签为</a:t>
            </a:r>
            <a:r>
              <a:rPr lang="en-US" altLang="zh-CN" sz="2400" b="1" dirty="0">
                <a:latin typeface="Times New Roman" panose="02020603050405020304" pitchFamily="18" charset="0"/>
              </a:rPr>
              <a:t>TT302</a:t>
            </a:r>
            <a:r>
              <a:rPr lang="zh-CN" altLang="en-US" sz="2400" b="1" dirty="0">
                <a:latin typeface="Times New Roman" panose="02020603050405020304" pitchFamily="18" charset="0"/>
              </a:rPr>
              <a:t>温度变送器功能块参数设置</a:t>
            </a:r>
            <a:endParaRPr lang="zh-CN" altLang="en-US" sz="2400" b="1" dirty="0">
              <a:latin typeface="Times New Roman" panose="02020603050405020304" pitchFamily="18" charset="0"/>
            </a:endParaRPr>
          </a:p>
        </p:txBody>
      </p:sp>
      <p:sp>
        <p:nvSpPr>
          <p:cNvPr id="25604" name="Rectangle 3"/>
          <p:cNvSpPr/>
          <p:nvPr/>
        </p:nvSpPr>
        <p:spPr>
          <a:xfrm>
            <a:off x="6423343" y="2750503"/>
            <a:ext cx="28797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标签：</a:t>
            </a:r>
            <a:r>
              <a:rPr lang="en-US" altLang="zh-CN" sz="2000" b="1" dirty="0">
                <a:solidFill>
                  <a:srgbClr val="FF0000"/>
                </a:solidFill>
                <a:latin typeface="Times New Roman" panose="02020603050405020304" pitchFamily="18" charset="0"/>
              </a:rPr>
              <a:t>TT-100</a:t>
            </a:r>
            <a:endParaRPr lang="zh-CN" altLang="en-US" sz="2000" b="1" dirty="0">
              <a:solidFill>
                <a:srgbClr val="FF0000"/>
              </a:solidFill>
              <a:latin typeface="Times New Roman" panose="02020603050405020304" pitchFamily="18" charset="0"/>
            </a:endParaRPr>
          </a:p>
        </p:txBody>
      </p:sp>
      <p:sp>
        <p:nvSpPr>
          <p:cNvPr id="25605" name="Rectangle 3"/>
          <p:cNvSpPr/>
          <p:nvPr/>
        </p:nvSpPr>
        <p:spPr>
          <a:xfrm>
            <a:off x="6423343" y="3133090"/>
            <a:ext cx="28797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模式：</a:t>
            </a:r>
            <a:r>
              <a:rPr lang="zh-CN" altLang="en-US" sz="2000" b="1" dirty="0">
                <a:solidFill>
                  <a:srgbClr val="FF0000"/>
                </a:solidFill>
                <a:latin typeface="Times New Roman" panose="02020603050405020304" pitchFamily="18" charset="0"/>
              </a:rPr>
              <a:t>自动</a:t>
            </a:r>
            <a:endParaRPr lang="zh-CN" altLang="en-US" sz="2000" b="1" dirty="0">
              <a:solidFill>
                <a:srgbClr val="FF0000"/>
              </a:solidFill>
              <a:latin typeface="Times New Roman" panose="02020603050405020304" pitchFamily="18" charset="0"/>
            </a:endParaRPr>
          </a:p>
        </p:txBody>
      </p:sp>
      <p:sp>
        <p:nvSpPr>
          <p:cNvPr id="25606" name="Rectangle 3"/>
          <p:cNvSpPr/>
          <p:nvPr/>
        </p:nvSpPr>
        <p:spPr>
          <a:xfrm>
            <a:off x="6378893" y="2350453"/>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输入功能块</a:t>
            </a:r>
            <a:endParaRPr lang="zh-CN" altLang="en-US" sz="2000" b="1" dirty="0">
              <a:latin typeface="Times New Roman" panose="02020603050405020304" pitchFamily="18" charset="0"/>
            </a:endParaRPr>
          </a:p>
        </p:txBody>
      </p:sp>
      <p:sp>
        <p:nvSpPr>
          <p:cNvPr id="25607" name="Rectangle 3"/>
          <p:cNvSpPr/>
          <p:nvPr/>
        </p:nvSpPr>
        <p:spPr>
          <a:xfrm>
            <a:off x="6388418" y="3626803"/>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//PID1</a:t>
            </a:r>
            <a:r>
              <a:rPr lang="zh-CN" altLang="en-US" sz="2000" b="1" dirty="0">
                <a:latin typeface="Times New Roman" panose="02020603050405020304" pitchFamily="18" charset="0"/>
              </a:rPr>
              <a:t>功能块</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主调节器</a:t>
            </a:r>
            <a:r>
              <a:rPr lang="en-US" altLang="zh-CN" sz="2000" b="1" dirty="0">
                <a:latin typeface="Times New Roman" panose="02020603050405020304" pitchFamily="18" charset="0"/>
              </a:rPr>
              <a:t>)</a:t>
            </a:r>
            <a:endParaRPr lang="zh-CN" altLang="en-US" sz="2000" b="1" dirty="0">
              <a:latin typeface="Times New Roman" panose="02020603050405020304" pitchFamily="18" charset="0"/>
            </a:endParaRPr>
          </a:p>
        </p:txBody>
      </p:sp>
      <p:sp>
        <p:nvSpPr>
          <p:cNvPr id="25608" name="Rectangle 3"/>
          <p:cNvSpPr/>
          <p:nvPr/>
        </p:nvSpPr>
        <p:spPr>
          <a:xfrm>
            <a:off x="6350318" y="3920490"/>
            <a:ext cx="2881312" cy="45720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标签：</a:t>
            </a:r>
            <a:r>
              <a:rPr lang="en-US" altLang="zh-CN" sz="2000" b="1" dirty="0">
                <a:solidFill>
                  <a:srgbClr val="FF0000"/>
                </a:solidFill>
                <a:latin typeface="Times New Roman" panose="02020603050405020304" pitchFamily="18" charset="0"/>
              </a:rPr>
              <a:t>TIC-10</a:t>
            </a:r>
            <a:r>
              <a:rPr lang="en-US" altLang="zh-CN" sz="2400" b="1" dirty="0">
                <a:solidFill>
                  <a:srgbClr val="FF0000"/>
                </a:solidFill>
                <a:latin typeface="Times New Roman" panose="02020603050405020304" pitchFamily="18" charset="0"/>
              </a:rPr>
              <a:t>0</a:t>
            </a:r>
            <a:endParaRPr lang="zh-CN" altLang="en-US" sz="2400" b="1" dirty="0">
              <a:solidFill>
                <a:srgbClr val="FF0000"/>
              </a:solidFill>
              <a:latin typeface="Times New Roman" panose="02020603050405020304" pitchFamily="18" charset="0"/>
            </a:endParaRPr>
          </a:p>
        </p:txBody>
      </p:sp>
      <p:sp>
        <p:nvSpPr>
          <p:cNvPr id="25609" name="Rectangle 3"/>
          <p:cNvSpPr/>
          <p:nvPr/>
        </p:nvSpPr>
        <p:spPr>
          <a:xfrm>
            <a:off x="6356668" y="4377690"/>
            <a:ext cx="28797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模式：</a:t>
            </a:r>
            <a:r>
              <a:rPr lang="zh-CN" altLang="en-US" sz="2000" b="1" dirty="0">
                <a:solidFill>
                  <a:srgbClr val="FF0000"/>
                </a:solidFill>
                <a:latin typeface="Times New Roman" panose="02020603050405020304" pitchFamily="18" charset="0"/>
              </a:rPr>
              <a:t>自动</a:t>
            </a:r>
            <a:endParaRPr lang="zh-CN" altLang="en-US" sz="2000" b="1" dirty="0">
              <a:solidFill>
                <a:srgbClr val="FF0000"/>
              </a:solidFill>
              <a:latin typeface="Times New Roman" panose="02020603050405020304" pitchFamily="18" charset="0"/>
            </a:endParaRPr>
          </a:p>
        </p:txBody>
      </p:sp>
      <p:sp>
        <p:nvSpPr>
          <p:cNvPr id="25610" name="Rectangle 3"/>
          <p:cNvSpPr/>
          <p:nvPr/>
        </p:nvSpPr>
        <p:spPr>
          <a:xfrm>
            <a:off x="6423343" y="4777740"/>
            <a:ext cx="28797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//PV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0-600</a:t>
            </a:r>
            <a:r>
              <a:rPr lang="en-US" altLang="zh-CN" sz="2000" b="1" baseline="30000" dirty="0">
                <a:solidFill>
                  <a:srgbClr val="FF0000"/>
                </a:solidFill>
                <a:latin typeface="Times New Roman" panose="02020603050405020304" pitchFamily="18" charset="0"/>
              </a:rPr>
              <a:t>0</a:t>
            </a:r>
            <a:r>
              <a:rPr lang="en-US" altLang="zh-CN" sz="2000" b="1" dirty="0">
                <a:solidFill>
                  <a:srgbClr val="FF0000"/>
                </a:solidFill>
                <a:latin typeface="Times New Roman" panose="02020603050405020304" pitchFamily="18" charset="0"/>
              </a:rPr>
              <a:t>C</a:t>
            </a:r>
            <a:endParaRPr lang="zh-CN" altLang="en-US" sz="2000" b="1" dirty="0">
              <a:solidFill>
                <a:srgbClr val="FF0000"/>
              </a:solidFill>
              <a:latin typeface="Times New Roman" panose="02020603050405020304" pitchFamily="18" charset="0"/>
            </a:endParaRPr>
          </a:p>
        </p:txBody>
      </p:sp>
      <p:sp>
        <p:nvSpPr>
          <p:cNvPr id="25611" name="Rectangle 3"/>
          <p:cNvSpPr/>
          <p:nvPr/>
        </p:nvSpPr>
        <p:spPr>
          <a:xfrm>
            <a:off x="6434455" y="5223828"/>
            <a:ext cx="2881313"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//MV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0-200kg/h</a:t>
            </a:r>
            <a:endParaRPr lang="zh-CN" altLang="en-US" sz="2000" b="1" dirty="0">
              <a:solidFill>
                <a:srgbClr val="FF0000"/>
              </a:solidFill>
              <a:latin typeface="Times New Roman" panose="02020603050405020304" pitchFamily="18" charset="0"/>
            </a:endParaRPr>
          </a:p>
        </p:txBody>
      </p:sp>
      <p:pic>
        <p:nvPicPr>
          <p:cNvPr id="25612" name="Picture 9"/>
          <p:cNvPicPr>
            <a:picLocks noChangeAspect="1"/>
          </p:cNvPicPr>
          <p:nvPr/>
        </p:nvPicPr>
        <p:blipFill>
          <a:blip r:embed="rId1"/>
          <a:stretch>
            <a:fillRect/>
          </a:stretch>
        </p:blipFill>
        <p:spPr>
          <a:xfrm>
            <a:off x="1567180" y="2347278"/>
            <a:ext cx="4730750" cy="3359150"/>
          </a:xfrm>
          <a:prstGeom prst="rect">
            <a:avLst/>
          </a:prstGeom>
          <a:noFill/>
          <a:ln w="9525">
            <a:noFill/>
          </a:ln>
        </p:spPr>
      </p:pic>
    </p:spTree>
  </p:cSld>
  <p:clrMapOvr>
    <a:masterClrMapping/>
  </p:clrMapOvr>
  <p:transition spd="slow" advClick="0">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pic>
        <p:nvPicPr>
          <p:cNvPr id="26626" name="Picture 2"/>
          <p:cNvPicPr>
            <a:picLocks noChangeAspect="1"/>
          </p:cNvPicPr>
          <p:nvPr/>
        </p:nvPicPr>
        <p:blipFill>
          <a:blip r:embed="rId1"/>
          <a:stretch>
            <a:fillRect/>
          </a:stretch>
        </p:blipFill>
        <p:spPr>
          <a:xfrm>
            <a:off x="1499553" y="1886903"/>
            <a:ext cx="4559300" cy="714375"/>
          </a:xfrm>
          <a:prstGeom prst="rect">
            <a:avLst/>
          </a:prstGeom>
          <a:noFill/>
          <a:ln w="9525">
            <a:noFill/>
          </a:ln>
        </p:spPr>
      </p:pic>
      <p:sp>
        <p:nvSpPr>
          <p:cNvPr id="26627" name="Rectangle 3"/>
          <p:cNvSpPr/>
          <p:nvPr/>
        </p:nvSpPr>
        <p:spPr>
          <a:xfrm>
            <a:off x="1542415" y="1091565"/>
            <a:ext cx="6872288" cy="461963"/>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标签为</a:t>
            </a:r>
            <a:r>
              <a:rPr lang="en-US" altLang="zh-CN" sz="2400" b="1" dirty="0">
                <a:latin typeface="Times New Roman" panose="02020603050405020304" pitchFamily="18" charset="0"/>
              </a:rPr>
              <a:t>LD302 </a:t>
            </a:r>
            <a:r>
              <a:rPr lang="zh-CN" altLang="en-US" sz="2400" b="1" dirty="0">
                <a:latin typeface="Times New Roman" panose="02020603050405020304" pitchFamily="18" charset="0"/>
              </a:rPr>
              <a:t>流量变送器功能块参数设置</a:t>
            </a:r>
            <a:endParaRPr lang="zh-CN" altLang="en-US" sz="2400" b="1" dirty="0">
              <a:latin typeface="Times New Roman" panose="02020603050405020304" pitchFamily="18" charset="0"/>
            </a:endParaRPr>
          </a:p>
        </p:txBody>
      </p:sp>
      <p:sp>
        <p:nvSpPr>
          <p:cNvPr id="26628" name="Rectangle 3"/>
          <p:cNvSpPr/>
          <p:nvPr/>
        </p:nvSpPr>
        <p:spPr>
          <a:xfrm>
            <a:off x="6108065" y="2291715"/>
            <a:ext cx="2881313"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标签：</a:t>
            </a:r>
            <a:r>
              <a:rPr lang="en-US" altLang="zh-CN" sz="2000" b="1" dirty="0">
                <a:solidFill>
                  <a:srgbClr val="FF0000"/>
                </a:solidFill>
                <a:latin typeface="Times New Roman" panose="02020603050405020304" pitchFamily="18" charset="0"/>
              </a:rPr>
              <a:t>FT-101</a:t>
            </a:r>
            <a:endParaRPr lang="zh-CN" altLang="en-US" sz="2000" b="1" dirty="0">
              <a:solidFill>
                <a:srgbClr val="FF0000"/>
              </a:solidFill>
              <a:latin typeface="Times New Roman" panose="02020603050405020304" pitchFamily="18" charset="0"/>
            </a:endParaRPr>
          </a:p>
        </p:txBody>
      </p:sp>
      <p:sp>
        <p:nvSpPr>
          <p:cNvPr id="26629" name="Rectangle 3"/>
          <p:cNvSpPr/>
          <p:nvPr/>
        </p:nvSpPr>
        <p:spPr>
          <a:xfrm>
            <a:off x="6119178" y="2691765"/>
            <a:ext cx="2881312"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模式：</a:t>
            </a:r>
            <a:r>
              <a:rPr lang="zh-CN" altLang="en-US" sz="2000" b="1" dirty="0">
                <a:solidFill>
                  <a:srgbClr val="FF0000"/>
                </a:solidFill>
                <a:latin typeface="Times New Roman" panose="02020603050405020304" pitchFamily="18" charset="0"/>
              </a:rPr>
              <a:t>自动</a:t>
            </a:r>
            <a:endParaRPr lang="zh-CN" altLang="en-US" sz="2000" b="1" dirty="0">
              <a:solidFill>
                <a:srgbClr val="FF0000"/>
              </a:solidFill>
              <a:latin typeface="Times New Roman" panose="02020603050405020304" pitchFamily="18" charset="0"/>
            </a:endParaRPr>
          </a:p>
        </p:txBody>
      </p:sp>
      <p:sp>
        <p:nvSpPr>
          <p:cNvPr id="26630" name="Rectangle 3"/>
          <p:cNvSpPr/>
          <p:nvPr/>
        </p:nvSpPr>
        <p:spPr>
          <a:xfrm>
            <a:off x="6198553" y="1880553"/>
            <a:ext cx="27908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输入功能块</a:t>
            </a:r>
            <a:endParaRPr lang="zh-CN" altLang="en-US" sz="2000" b="1" dirty="0">
              <a:latin typeface="Times New Roman" panose="02020603050405020304" pitchFamily="18" charset="0"/>
            </a:endParaRPr>
          </a:p>
        </p:txBody>
      </p:sp>
      <p:sp>
        <p:nvSpPr>
          <p:cNvPr id="26631" name="Rectangle 3"/>
          <p:cNvSpPr/>
          <p:nvPr/>
        </p:nvSpPr>
        <p:spPr>
          <a:xfrm>
            <a:off x="6123940" y="3388678"/>
            <a:ext cx="2879725"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//SP</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0-200kg/h</a:t>
            </a:r>
            <a:endParaRPr lang="zh-CN" altLang="en-US" sz="2000" b="1" dirty="0">
              <a:solidFill>
                <a:srgbClr val="FF0000"/>
              </a:solidFill>
              <a:latin typeface="Times New Roman" panose="02020603050405020304" pitchFamily="18" charset="0"/>
            </a:endParaRPr>
          </a:p>
        </p:txBody>
      </p:sp>
      <p:sp>
        <p:nvSpPr>
          <p:cNvPr id="26632" name="Rectangle 3"/>
          <p:cNvSpPr/>
          <p:nvPr/>
        </p:nvSpPr>
        <p:spPr>
          <a:xfrm>
            <a:off x="6130290" y="3815715"/>
            <a:ext cx="2881313"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//MV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0-200kg/h</a:t>
            </a:r>
            <a:endParaRPr lang="zh-CN" altLang="en-US" sz="2000" b="1" dirty="0">
              <a:solidFill>
                <a:srgbClr val="FF0000"/>
              </a:solidFill>
              <a:latin typeface="Times New Roman" panose="02020603050405020304" pitchFamily="18" charset="0"/>
            </a:endParaRPr>
          </a:p>
        </p:txBody>
      </p:sp>
      <p:sp>
        <p:nvSpPr>
          <p:cNvPr id="26633" name="Rectangle 3"/>
          <p:cNvSpPr/>
          <p:nvPr/>
        </p:nvSpPr>
        <p:spPr>
          <a:xfrm>
            <a:off x="6128703" y="3061653"/>
            <a:ext cx="2881312"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线性化类型：</a:t>
            </a:r>
            <a:r>
              <a:rPr lang="zh-CN" altLang="en-US" sz="2000" b="1" dirty="0">
                <a:solidFill>
                  <a:srgbClr val="FF0000"/>
                </a:solidFill>
                <a:latin typeface="Times New Roman" panose="02020603050405020304" pitchFamily="18" charset="0"/>
              </a:rPr>
              <a:t>间接开方</a:t>
            </a:r>
            <a:endParaRPr lang="zh-CN" altLang="en-US" sz="2000" b="1" dirty="0">
              <a:solidFill>
                <a:srgbClr val="FF0000"/>
              </a:solidFill>
              <a:latin typeface="Times New Roman" panose="02020603050405020304" pitchFamily="18" charset="0"/>
            </a:endParaRPr>
          </a:p>
        </p:txBody>
      </p:sp>
      <p:pic>
        <p:nvPicPr>
          <p:cNvPr id="26634" name="图片 7" descr="IMG_4638"/>
          <p:cNvPicPr>
            <a:picLocks noChangeAspect="1"/>
          </p:cNvPicPr>
          <p:nvPr/>
        </p:nvPicPr>
        <p:blipFill>
          <a:blip r:embed="rId2"/>
          <a:srcRect l="45587" t="40179" r="10808" b="31194"/>
          <a:stretch>
            <a:fillRect/>
          </a:stretch>
        </p:blipFill>
        <p:spPr>
          <a:xfrm>
            <a:off x="1478915" y="4153853"/>
            <a:ext cx="4579938" cy="1766887"/>
          </a:xfrm>
          <a:prstGeom prst="rect">
            <a:avLst/>
          </a:prstGeom>
          <a:noFill/>
          <a:ln w="9525">
            <a:noFill/>
          </a:ln>
        </p:spPr>
      </p:pic>
      <p:sp>
        <p:nvSpPr>
          <p:cNvPr id="26635" name="Rectangle 3"/>
          <p:cNvSpPr/>
          <p:nvPr/>
        </p:nvSpPr>
        <p:spPr>
          <a:xfrm>
            <a:off x="6123940" y="4217353"/>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//PID2</a:t>
            </a:r>
            <a:r>
              <a:rPr lang="zh-CN" altLang="en-US" sz="2000" b="1" dirty="0">
                <a:latin typeface="Times New Roman" panose="02020603050405020304" pitchFamily="18" charset="0"/>
              </a:rPr>
              <a:t>功能块标签</a:t>
            </a:r>
            <a:r>
              <a:rPr lang="en-US" altLang="zh-CN" sz="2000" b="1" dirty="0">
                <a:solidFill>
                  <a:srgbClr val="FF0000"/>
                </a:solidFill>
                <a:latin typeface="Times New Roman" panose="02020603050405020304" pitchFamily="18" charset="0"/>
              </a:rPr>
              <a:t>FIC-101</a:t>
            </a:r>
            <a:endParaRPr lang="zh-CN" altLang="en-US" sz="2000" b="1" dirty="0">
              <a:solidFill>
                <a:srgbClr val="FF0000"/>
              </a:solidFill>
              <a:latin typeface="Times New Roman" panose="02020603050405020304" pitchFamily="18" charset="0"/>
            </a:endParaRPr>
          </a:p>
        </p:txBody>
      </p:sp>
      <p:sp>
        <p:nvSpPr>
          <p:cNvPr id="26636" name="Rectangle 3"/>
          <p:cNvSpPr/>
          <p:nvPr/>
        </p:nvSpPr>
        <p:spPr>
          <a:xfrm>
            <a:off x="6133465" y="4769803"/>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控制方式串级 </a:t>
            </a:r>
            <a:r>
              <a:rPr lang="en-US" altLang="zh-CN" sz="2000" b="1" dirty="0">
                <a:solidFill>
                  <a:srgbClr val="FF0000"/>
                </a:solidFill>
                <a:latin typeface="Times New Roman" panose="02020603050405020304" pitchFamily="18" charset="0"/>
              </a:rPr>
              <a:t>CAS</a:t>
            </a:r>
            <a:endParaRPr lang="zh-CN" altLang="en-US" sz="2000" b="1" dirty="0">
              <a:solidFill>
                <a:srgbClr val="FF0000"/>
              </a:solidFill>
              <a:latin typeface="Times New Roman" panose="02020603050405020304" pitchFamily="18" charset="0"/>
            </a:endParaRPr>
          </a:p>
        </p:txBody>
      </p:sp>
      <p:sp>
        <p:nvSpPr>
          <p:cNvPr id="26637" name="Rectangle 3"/>
          <p:cNvSpPr/>
          <p:nvPr/>
        </p:nvSpPr>
        <p:spPr>
          <a:xfrm>
            <a:off x="6058853" y="5200015"/>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//PV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0-200kg/h</a:t>
            </a:r>
            <a:endParaRPr lang="zh-CN" altLang="en-US" sz="2000" b="1" dirty="0">
              <a:solidFill>
                <a:srgbClr val="FF0000"/>
              </a:solidFill>
              <a:latin typeface="Times New Roman" panose="02020603050405020304" pitchFamily="18" charset="0"/>
            </a:endParaRPr>
          </a:p>
        </p:txBody>
      </p:sp>
      <p:sp>
        <p:nvSpPr>
          <p:cNvPr id="26638" name="Rectangle 3"/>
          <p:cNvSpPr/>
          <p:nvPr/>
        </p:nvSpPr>
        <p:spPr>
          <a:xfrm>
            <a:off x="6198553" y="5601653"/>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//MV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0-100%</a:t>
            </a:r>
            <a:endParaRPr lang="zh-CN" altLang="en-US" sz="2000" b="1" dirty="0">
              <a:solidFill>
                <a:srgbClr val="FF0000"/>
              </a:solidFill>
              <a:latin typeface="Times New Roman" panose="02020603050405020304" pitchFamily="18" charset="0"/>
            </a:endParaRPr>
          </a:p>
        </p:txBody>
      </p:sp>
      <p:pic>
        <p:nvPicPr>
          <p:cNvPr id="26639" name="Picture 17"/>
          <p:cNvPicPr>
            <a:picLocks noChangeAspect="1"/>
          </p:cNvPicPr>
          <p:nvPr/>
        </p:nvPicPr>
        <p:blipFill>
          <a:blip r:embed="rId3"/>
          <a:stretch>
            <a:fillRect/>
          </a:stretch>
        </p:blipFill>
        <p:spPr>
          <a:xfrm>
            <a:off x="1499553" y="2612390"/>
            <a:ext cx="4559300" cy="1552575"/>
          </a:xfrm>
          <a:prstGeom prst="rect">
            <a:avLst/>
          </a:prstGeom>
          <a:noFill/>
          <a:ln w="9525">
            <a:noFill/>
          </a:ln>
        </p:spPr>
      </p:pic>
    </p:spTree>
  </p:cSld>
  <p:clrMapOvr>
    <a:masterClrMapping/>
  </p:clrMapOvr>
  <p:transition spd="slow" advClick="0">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7650" name="Rectangle 3"/>
          <p:cNvSpPr/>
          <p:nvPr/>
        </p:nvSpPr>
        <p:spPr>
          <a:xfrm>
            <a:off x="886460" y="993140"/>
            <a:ext cx="4752975" cy="461963"/>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标签为</a:t>
            </a:r>
            <a:r>
              <a:rPr lang="en-US" altLang="zh-CN" sz="2400" b="1" dirty="0">
                <a:latin typeface="Times New Roman" panose="02020603050405020304" pitchFamily="18" charset="0"/>
              </a:rPr>
              <a:t>FP302AO</a:t>
            </a:r>
            <a:r>
              <a:rPr lang="zh-CN" altLang="en-US" sz="2400" b="1" dirty="0">
                <a:latin typeface="Times New Roman" panose="02020603050405020304" pitchFamily="18" charset="0"/>
              </a:rPr>
              <a:t>功能块参数设置</a:t>
            </a:r>
            <a:endParaRPr lang="zh-CN" altLang="en-US" sz="2400" b="1" dirty="0">
              <a:latin typeface="Times New Roman" panose="02020603050405020304" pitchFamily="18" charset="0"/>
            </a:endParaRPr>
          </a:p>
        </p:txBody>
      </p:sp>
      <p:sp>
        <p:nvSpPr>
          <p:cNvPr id="27651" name="Rectangle 3"/>
          <p:cNvSpPr/>
          <p:nvPr/>
        </p:nvSpPr>
        <p:spPr>
          <a:xfrm>
            <a:off x="5399405" y="2663508"/>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a:t>
            </a:r>
            <a:r>
              <a:rPr lang="zh-CN" altLang="en-US" sz="2000" b="1" dirty="0">
                <a:latin typeface="Times New Roman" panose="02020603050405020304" pitchFamily="18" charset="0"/>
              </a:rPr>
              <a:t>控制方式串级 </a:t>
            </a:r>
            <a:r>
              <a:rPr lang="en-US" altLang="zh-CN" sz="2000" b="1" dirty="0">
                <a:solidFill>
                  <a:srgbClr val="FF0000"/>
                </a:solidFill>
                <a:latin typeface="Times New Roman" panose="02020603050405020304" pitchFamily="18" charset="0"/>
              </a:rPr>
              <a:t>CAS</a:t>
            </a:r>
            <a:endParaRPr lang="zh-CN" altLang="en-US" sz="2000" b="1" dirty="0">
              <a:solidFill>
                <a:srgbClr val="FF0000"/>
              </a:solidFill>
              <a:latin typeface="Times New Roman" panose="02020603050405020304" pitchFamily="18" charset="0"/>
            </a:endParaRPr>
          </a:p>
        </p:txBody>
      </p:sp>
      <p:sp>
        <p:nvSpPr>
          <p:cNvPr id="27652" name="Rectangle 3"/>
          <p:cNvSpPr/>
          <p:nvPr/>
        </p:nvSpPr>
        <p:spPr>
          <a:xfrm>
            <a:off x="5399405" y="3228658"/>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//PV</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0-100%</a:t>
            </a:r>
            <a:endParaRPr lang="zh-CN" altLang="en-US" sz="2000" b="1" dirty="0">
              <a:solidFill>
                <a:srgbClr val="FF0000"/>
              </a:solidFill>
              <a:latin typeface="Times New Roman" panose="02020603050405020304" pitchFamily="18" charset="0"/>
            </a:endParaRPr>
          </a:p>
        </p:txBody>
      </p:sp>
      <p:sp>
        <p:nvSpPr>
          <p:cNvPr id="27653" name="Rectangle 3"/>
          <p:cNvSpPr/>
          <p:nvPr/>
        </p:nvSpPr>
        <p:spPr>
          <a:xfrm>
            <a:off x="5399405" y="3877310"/>
            <a:ext cx="3289300" cy="400050"/>
          </a:xfrm>
          <a:prstGeom prst="rect">
            <a:avLst/>
          </a:prstGeom>
          <a:noFill/>
          <a:ln w="9525">
            <a:noFill/>
          </a:ln>
        </p:spPr>
        <p:txBody>
          <a:bodyPr anchor="t">
            <a:spAutoFit/>
          </a:bodyPr>
          <a:p>
            <a:pPr>
              <a:spcBef>
                <a:spcPct val="50000"/>
              </a:spcBef>
            </a:pPr>
            <a:r>
              <a:rPr lang="en-US" altLang="zh-CN" sz="2000" b="1" dirty="0">
                <a:latin typeface="Times New Roman" panose="02020603050405020304" pitchFamily="18" charset="0"/>
              </a:rPr>
              <a:t>//SP</a:t>
            </a:r>
            <a:r>
              <a:rPr lang="zh-CN" altLang="en-US" sz="2000" b="1" dirty="0">
                <a:latin typeface="Times New Roman" panose="02020603050405020304" pitchFamily="18" charset="0"/>
              </a:rPr>
              <a:t>范围</a:t>
            </a:r>
            <a:r>
              <a:rPr lang="en-US" altLang="zh-CN" sz="2000" b="1" dirty="0">
                <a:solidFill>
                  <a:srgbClr val="FF0000"/>
                </a:solidFill>
                <a:latin typeface="Times New Roman" panose="02020603050405020304" pitchFamily="18" charset="0"/>
              </a:rPr>
              <a:t>0-100%</a:t>
            </a:r>
            <a:endParaRPr lang="zh-CN" altLang="en-US" sz="2000" b="1" dirty="0">
              <a:solidFill>
                <a:srgbClr val="FF0000"/>
              </a:solidFill>
              <a:latin typeface="Times New Roman" panose="02020603050405020304" pitchFamily="18" charset="0"/>
            </a:endParaRPr>
          </a:p>
        </p:txBody>
      </p:sp>
      <p:pic>
        <p:nvPicPr>
          <p:cNvPr id="27654" name="Picture 8"/>
          <p:cNvPicPr>
            <a:picLocks noChangeAspect="1"/>
          </p:cNvPicPr>
          <p:nvPr/>
        </p:nvPicPr>
        <p:blipFill>
          <a:blip r:embed="rId1"/>
          <a:stretch>
            <a:fillRect/>
          </a:stretch>
        </p:blipFill>
        <p:spPr>
          <a:xfrm>
            <a:off x="705485" y="2229485"/>
            <a:ext cx="4410075" cy="2047875"/>
          </a:xfrm>
          <a:prstGeom prst="rect">
            <a:avLst/>
          </a:prstGeom>
          <a:noFill/>
          <a:ln w="9525">
            <a:noFill/>
          </a:ln>
        </p:spPr>
      </p:pic>
      <p:pic>
        <p:nvPicPr>
          <p:cNvPr id="27655" name="Picture 6"/>
          <p:cNvPicPr>
            <a:picLocks noChangeAspect="1"/>
          </p:cNvPicPr>
          <p:nvPr/>
        </p:nvPicPr>
        <p:blipFill>
          <a:blip r:embed="rId2"/>
          <a:stretch>
            <a:fillRect/>
          </a:stretch>
        </p:blipFill>
        <p:spPr>
          <a:xfrm>
            <a:off x="8072120" y="2762250"/>
            <a:ext cx="3851275" cy="3398838"/>
          </a:xfrm>
          <a:prstGeom prst="rect">
            <a:avLst/>
          </a:prstGeom>
          <a:noFill/>
          <a:ln w="9525">
            <a:noFill/>
          </a:ln>
        </p:spPr>
      </p:pic>
    </p:spTree>
  </p:cSld>
  <p:clrMapOvr>
    <a:masterClrMapping/>
  </p:clrMapOvr>
  <p:transition spd="slow" advClick="0">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28674" name="Rectangle 3"/>
          <p:cNvSpPr/>
          <p:nvPr/>
        </p:nvSpPr>
        <p:spPr>
          <a:xfrm>
            <a:off x="1680210" y="793750"/>
            <a:ext cx="4311650" cy="523875"/>
          </a:xfrm>
          <a:prstGeom prst="rect">
            <a:avLst/>
          </a:prstGeom>
          <a:noFill/>
          <a:ln w="9525">
            <a:noFill/>
          </a:ln>
        </p:spPr>
        <p:txBody>
          <a:bodyPr anchor="t">
            <a:spAutoFit/>
          </a:bodyPr>
          <a:p>
            <a:pPr>
              <a:spcBef>
                <a:spcPct val="50000"/>
              </a:spcBef>
            </a:pPr>
            <a:r>
              <a:rPr lang="zh-CN" altLang="en-US" b="1" dirty="0">
                <a:latin typeface="Times New Roman" panose="02020603050405020304" pitchFamily="18" charset="0"/>
              </a:rPr>
              <a:t>例：比值控制策略</a:t>
            </a:r>
            <a:endParaRPr lang="zh-CN" altLang="en-US" b="1" dirty="0">
              <a:latin typeface="Times New Roman" panose="02020603050405020304" pitchFamily="18" charset="0"/>
            </a:endParaRPr>
          </a:p>
        </p:txBody>
      </p:sp>
      <p:sp>
        <p:nvSpPr>
          <p:cNvPr id="28675" name="Rectangle 3"/>
          <p:cNvSpPr/>
          <p:nvPr/>
        </p:nvSpPr>
        <p:spPr>
          <a:xfrm>
            <a:off x="3769360" y="5979795"/>
            <a:ext cx="346964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9-15</a:t>
            </a:r>
            <a:r>
              <a:rPr lang="zh-CN" altLang="en-US" sz="2400" b="1" dirty="0">
                <a:latin typeface="Times New Roman" panose="02020603050405020304" pitchFamily="18" charset="0"/>
              </a:rPr>
              <a:t>比值控制过程</a:t>
            </a:r>
            <a:endParaRPr lang="zh-CN" altLang="en-US" sz="2400" b="1" dirty="0">
              <a:latin typeface="Times New Roman" panose="02020603050405020304" pitchFamily="18" charset="0"/>
            </a:endParaRPr>
          </a:p>
        </p:txBody>
      </p:sp>
      <p:sp>
        <p:nvSpPr>
          <p:cNvPr id="28676" name="Rectangle 3"/>
          <p:cNvSpPr/>
          <p:nvPr/>
        </p:nvSpPr>
        <p:spPr>
          <a:xfrm>
            <a:off x="655955" y="1513205"/>
            <a:ext cx="10419080" cy="82994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组分</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为主被控量，组分</a:t>
            </a:r>
            <a:r>
              <a:rPr lang="en-US" altLang="zh-CN" sz="2400" b="1" dirty="0">
                <a:latin typeface="Times New Roman" panose="02020603050405020304" pitchFamily="18" charset="0"/>
              </a:rPr>
              <a:t>B</a:t>
            </a:r>
            <a:r>
              <a:rPr lang="zh-CN" altLang="en-US" sz="2400" b="1" dirty="0">
                <a:latin typeface="Times New Roman" panose="02020603050405020304" pitchFamily="18" charset="0"/>
              </a:rPr>
              <a:t>为副被控量，组分</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乘以比值系数作为组分</a:t>
            </a:r>
            <a:r>
              <a:rPr lang="en-US" altLang="zh-CN" sz="2400" b="1" dirty="0">
                <a:latin typeface="Times New Roman" panose="02020603050405020304" pitchFamily="18" charset="0"/>
              </a:rPr>
              <a:t>B</a:t>
            </a:r>
            <a:r>
              <a:rPr lang="zh-CN" altLang="en-US" sz="2400" b="1" dirty="0">
                <a:latin typeface="Times New Roman" panose="02020603050405020304" pitchFamily="18" charset="0"/>
              </a:rPr>
              <a:t>控制器的设定值。</a:t>
            </a:r>
            <a:endParaRPr lang="zh-CN" altLang="en-US" sz="2400" b="1" dirty="0">
              <a:latin typeface="Times New Roman" panose="02020603050405020304" pitchFamily="18" charset="0"/>
            </a:endParaRPr>
          </a:p>
        </p:txBody>
      </p:sp>
      <p:pic>
        <p:nvPicPr>
          <p:cNvPr id="28677" name="Picture 6"/>
          <p:cNvPicPr>
            <a:picLocks noChangeAspect="1"/>
          </p:cNvPicPr>
          <p:nvPr/>
        </p:nvPicPr>
        <p:blipFill>
          <a:blip r:embed="rId1"/>
          <a:stretch>
            <a:fillRect/>
          </a:stretch>
        </p:blipFill>
        <p:spPr>
          <a:xfrm>
            <a:off x="1645920" y="3436303"/>
            <a:ext cx="8172450" cy="2543175"/>
          </a:xfrm>
          <a:prstGeom prst="rect">
            <a:avLst/>
          </a:prstGeom>
          <a:noFill/>
          <a:ln w="9525">
            <a:noFill/>
          </a:ln>
        </p:spPr>
      </p:pic>
      <p:sp>
        <p:nvSpPr>
          <p:cNvPr id="28678" name="Rectangle 3"/>
          <p:cNvSpPr/>
          <p:nvPr/>
        </p:nvSpPr>
        <p:spPr>
          <a:xfrm>
            <a:off x="655955" y="2343468"/>
            <a:ext cx="7921625" cy="1016000"/>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rPr>
              <a:t>LD302_1</a:t>
            </a:r>
            <a:r>
              <a:rPr lang="zh-CN" altLang="en-US" sz="2400" b="1" dirty="0">
                <a:latin typeface="Times New Roman" panose="02020603050405020304" pitchFamily="18" charset="0"/>
              </a:rPr>
              <a:t>主被控量变送器，</a:t>
            </a:r>
            <a:r>
              <a:rPr lang="en-US" altLang="zh-CN" sz="2400" b="1" dirty="0">
                <a:latin typeface="Times New Roman" panose="02020603050405020304" pitchFamily="18" charset="0"/>
              </a:rPr>
              <a:t>LD302_2</a:t>
            </a:r>
            <a:r>
              <a:rPr lang="zh-CN" altLang="en-US" sz="2400" b="1" dirty="0">
                <a:latin typeface="Times New Roman" panose="02020603050405020304" pitchFamily="18" charset="0"/>
              </a:rPr>
              <a:t>副被控量变送器，</a:t>
            </a:r>
            <a:endParaRPr lang="en-US" altLang="zh-CN"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FP302</a:t>
            </a:r>
            <a:r>
              <a:rPr lang="zh-CN" altLang="en-US" sz="2400" b="1" dirty="0">
                <a:latin typeface="Times New Roman" panose="02020603050405020304" pitchFamily="18" charset="0"/>
              </a:rPr>
              <a:t>：调节阀。</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pic>
        <p:nvPicPr>
          <p:cNvPr id="29698" name="Picture 2"/>
          <p:cNvPicPr>
            <a:picLocks noChangeAspect="1"/>
          </p:cNvPicPr>
          <p:nvPr/>
        </p:nvPicPr>
        <p:blipFill>
          <a:blip r:embed="rId1"/>
          <a:stretch>
            <a:fillRect/>
          </a:stretch>
        </p:blipFill>
        <p:spPr>
          <a:xfrm>
            <a:off x="2899093" y="1881823"/>
            <a:ext cx="6392862" cy="3887787"/>
          </a:xfrm>
          <a:prstGeom prst="rect">
            <a:avLst/>
          </a:prstGeom>
          <a:noFill/>
          <a:ln w="9525">
            <a:noFill/>
          </a:ln>
        </p:spPr>
      </p:pic>
      <p:sp>
        <p:nvSpPr>
          <p:cNvPr id="29699" name="Rectangle 3"/>
          <p:cNvSpPr/>
          <p:nvPr/>
        </p:nvSpPr>
        <p:spPr>
          <a:xfrm>
            <a:off x="3940175" y="5769610"/>
            <a:ext cx="4311650" cy="4603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9-16</a:t>
            </a:r>
            <a:r>
              <a:rPr lang="zh-CN" altLang="en-US" sz="2400" b="1" dirty="0">
                <a:latin typeface="Times New Roman" panose="02020603050405020304" pitchFamily="18" charset="0"/>
              </a:rPr>
              <a:t>单闭环比值控制原理图</a:t>
            </a:r>
            <a:endParaRPr lang="zh-CN" altLang="en-US" sz="2400" b="1" dirty="0">
              <a:latin typeface="Times New Roman" panose="02020603050405020304" pitchFamily="18" charset="0"/>
            </a:endParaRPr>
          </a:p>
        </p:txBody>
      </p:sp>
      <p:sp>
        <p:nvSpPr>
          <p:cNvPr id="28676" name="Rectangle 3"/>
          <p:cNvSpPr/>
          <p:nvPr/>
        </p:nvSpPr>
        <p:spPr>
          <a:xfrm>
            <a:off x="1478915" y="981075"/>
            <a:ext cx="560768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组分</a:t>
            </a:r>
            <a:r>
              <a:rPr lang="en-US" altLang="zh-CN" sz="2400" b="1" dirty="0">
                <a:latin typeface="Times New Roman" panose="02020603050405020304" pitchFamily="18" charset="0"/>
              </a:rPr>
              <a:t>A</a:t>
            </a:r>
            <a:r>
              <a:rPr lang="zh-CN" altLang="en-US" sz="2400" b="1" dirty="0">
                <a:latin typeface="Times New Roman" panose="02020603050405020304" pitchFamily="18" charset="0"/>
              </a:rPr>
              <a:t>为开环控制，组分</a:t>
            </a:r>
            <a:r>
              <a:rPr lang="en-US" altLang="zh-CN" sz="2400" b="1" dirty="0">
                <a:latin typeface="Times New Roman" panose="02020603050405020304" pitchFamily="18" charset="0"/>
              </a:rPr>
              <a:t>B</a:t>
            </a:r>
            <a:r>
              <a:rPr lang="zh-CN" altLang="en-US" sz="2400" b="1" dirty="0">
                <a:latin typeface="Times New Roman" panose="02020603050405020304" pitchFamily="18" charset="0"/>
              </a:rPr>
              <a:t>为闭环控制</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30722" name="Rectangle 3"/>
          <p:cNvSpPr/>
          <p:nvPr/>
        </p:nvSpPr>
        <p:spPr>
          <a:xfrm>
            <a:off x="3776980" y="5957570"/>
            <a:ext cx="416369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9-17</a:t>
            </a:r>
            <a:r>
              <a:rPr lang="zh-CN" altLang="en-US" sz="2400" b="1" dirty="0">
                <a:latin typeface="Times New Roman" panose="02020603050405020304" pitchFamily="18" charset="0"/>
              </a:rPr>
              <a:t>比值控制策略组态图</a:t>
            </a:r>
            <a:endParaRPr lang="zh-CN" altLang="en-US" sz="2400" b="1" dirty="0">
              <a:latin typeface="Times New Roman" panose="02020603050405020304" pitchFamily="18" charset="0"/>
            </a:endParaRPr>
          </a:p>
        </p:txBody>
      </p:sp>
      <p:pic>
        <p:nvPicPr>
          <p:cNvPr id="30723" name="Picture 5"/>
          <p:cNvPicPr>
            <a:picLocks noChangeAspect="1"/>
          </p:cNvPicPr>
          <p:nvPr/>
        </p:nvPicPr>
        <p:blipFill>
          <a:blip r:embed="rId1"/>
          <a:stretch>
            <a:fillRect/>
          </a:stretch>
        </p:blipFill>
        <p:spPr>
          <a:xfrm>
            <a:off x="2451735" y="899478"/>
            <a:ext cx="6334125" cy="5057775"/>
          </a:xfrm>
          <a:prstGeom prst="rect">
            <a:avLst/>
          </a:prstGeom>
          <a:noFill/>
          <a:ln w="9525">
            <a:noFill/>
          </a:ln>
        </p:spPr>
      </p:pic>
    </p:spTree>
  </p:cSld>
  <p:clrMapOvr>
    <a:masterClrMapping/>
  </p:clrMapOvr>
  <p:transition spd="slow" advClick="0">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pic>
        <p:nvPicPr>
          <p:cNvPr id="31746" name="图片 2" descr="IMG_4643"/>
          <p:cNvPicPr>
            <a:picLocks noChangeAspect="1"/>
          </p:cNvPicPr>
          <p:nvPr/>
        </p:nvPicPr>
        <p:blipFill>
          <a:blip r:embed="rId1"/>
          <a:srcRect l="15271" t="5824" r="7230" b="11496"/>
          <a:stretch>
            <a:fillRect/>
          </a:stretch>
        </p:blipFill>
        <p:spPr>
          <a:xfrm>
            <a:off x="3027045" y="1522730"/>
            <a:ext cx="6165215" cy="4384040"/>
          </a:xfrm>
          <a:prstGeom prst="rect">
            <a:avLst/>
          </a:prstGeom>
          <a:noFill/>
          <a:ln w="9525">
            <a:noFill/>
          </a:ln>
        </p:spPr>
      </p:pic>
      <p:sp>
        <p:nvSpPr>
          <p:cNvPr id="31747" name="Rectangle 3"/>
          <p:cNvSpPr/>
          <p:nvPr/>
        </p:nvSpPr>
        <p:spPr>
          <a:xfrm>
            <a:off x="3533775" y="5906770"/>
            <a:ext cx="475678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9-18</a:t>
            </a:r>
            <a:r>
              <a:rPr lang="zh-CN" altLang="en-US" sz="2400" b="1" dirty="0">
                <a:latin typeface="Times New Roman" panose="02020603050405020304" pitchFamily="18" charset="0"/>
              </a:rPr>
              <a:t>三冲量控制过程示意图</a:t>
            </a:r>
            <a:endParaRPr lang="zh-CN" altLang="en-US" sz="2400" b="1" dirty="0">
              <a:latin typeface="Times New Roman" panose="02020603050405020304" pitchFamily="18" charset="0"/>
            </a:endParaRPr>
          </a:p>
        </p:txBody>
      </p:sp>
      <p:sp>
        <p:nvSpPr>
          <p:cNvPr id="31748" name="Rectangle 3"/>
          <p:cNvSpPr/>
          <p:nvPr/>
        </p:nvSpPr>
        <p:spPr>
          <a:xfrm>
            <a:off x="824230" y="766445"/>
            <a:ext cx="10270490" cy="82994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副被控量冷水流量变送器</a:t>
            </a:r>
            <a:r>
              <a:rPr lang="en-US" altLang="zh-CN" sz="2400" b="1" dirty="0">
                <a:latin typeface="Times New Roman" panose="02020603050405020304" pitchFamily="18" charset="0"/>
              </a:rPr>
              <a:t>LD302_1</a:t>
            </a:r>
            <a:r>
              <a:rPr lang="zh-CN" altLang="en-US" sz="2400" b="1" dirty="0">
                <a:latin typeface="Times New Roman" panose="02020603050405020304" pitchFamily="18" charset="0"/>
              </a:rPr>
              <a:t>，调节阀</a:t>
            </a:r>
            <a:r>
              <a:rPr lang="en-US" altLang="zh-CN" sz="2400" b="1" dirty="0">
                <a:latin typeface="Times New Roman" panose="02020603050405020304" pitchFamily="18" charset="0"/>
              </a:rPr>
              <a:t>FP302</a:t>
            </a:r>
            <a:r>
              <a:rPr lang="zh-CN" altLang="en-US" sz="2400" b="1" dirty="0">
                <a:latin typeface="Times New Roman" panose="02020603050405020304" pitchFamily="18" charset="0"/>
              </a:rPr>
              <a:t>，主被控量液位变送器</a:t>
            </a:r>
            <a:r>
              <a:rPr lang="en-US" altLang="zh-CN" sz="2400" b="1" dirty="0">
                <a:latin typeface="Times New Roman" panose="02020603050405020304" pitchFamily="18" charset="0"/>
              </a:rPr>
              <a:t>LD302_2</a:t>
            </a:r>
            <a:r>
              <a:rPr lang="zh-CN" altLang="en-US" sz="2400" b="1" dirty="0">
                <a:latin typeface="Times New Roman" panose="02020603050405020304" pitchFamily="18" charset="0"/>
              </a:rPr>
              <a:t>，前馈量蒸汽流量变送器</a:t>
            </a:r>
            <a:r>
              <a:rPr lang="en-US" altLang="zh-CN" sz="2400" b="1" dirty="0">
                <a:latin typeface="Times New Roman" panose="02020603050405020304" pitchFamily="18" charset="0"/>
              </a:rPr>
              <a:t>LD303_3</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grpSp>
        <p:nvGrpSpPr>
          <p:cNvPr id="32770" name="Group 182"/>
          <p:cNvGrpSpPr/>
          <p:nvPr/>
        </p:nvGrpSpPr>
        <p:grpSpPr>
          <a:xfrm>
            <a:off x="726440" y="2521268"/>
            <a:ext cx="9685338" cy="3529012"/>
            <a:chOff x="0" y="0"/>
            <a:chExt cx="5760" cy="2223"/>
          </a:xfrm>
        </p:grpSpPr>
        <p:sp>
          <p:nvSpPr>
            <p:cNvPr id="32771" name="Text Box 134"/>
            <p:cNvSpPr txBox="1"/>
            <p:nvPr/>
          </p:nvSpPr>
          <p:spPr>
            <a:xfrm>
              <a:off x="5075" y="544"/>
              <a:ext cx="685" cy="250"/>
            </a:xfrm>
            <a:prstGeom prst="rect">
              <a:avLst/>
            </a:prstGeom>
            <a:noFill/>
            <a:ln w="9525">
              <a:noFill/>
            </a:ln>
          </p:spPr>
          <p:txBody>
            <a:bodyPr anchor="t">
              <a:spAutoFit/>
            </a:bodyPr>
            <a:p>
              <a:pPr>
                <a:spcBef>
                  <a:spcPct val="50000"/>
                </a:spcBef>
              </a:pPr>
              <a:r>
                <a:rPr lang="zh-CN" altLang="en-US" sz="2000" b="1" dirty="0">
                  <a:latin typeface="Times New Roman" panose="02020603050405020304" pitchFamily="18" charset="0"/>
                </a:rPr>
                <a:t>水位</a:t>
              </a:r>
              <a:r>
                <a:rPr lang="en-US" altLang="zh-CN" sz="2000" b="1" dirty="0">
                  <a:latin typeface="Times New Roman" panose="02020603050405020304" pitchFamily="18" charset="0"/>
                </a:rPr>
                <a:t>H</a:t>
              </a:r>
              <a:endParaRPr lang="en-US" altLang="zh-CN" sz="2000" b="1" dirty="0">
                <a:latin typeface="Times New Roman" panose="02020603050405020304" pitchFamily="18" charset="0"/>
              </a:endParaRPr>
            </a:p>
          </p:txBody>
        </p:sp>
        <p:sp>
          <p:nvSpPr>
            <p:cNvPr id="32772" name="Rectangle 137"/>
            <p:cNvSpPr/>
            <p:nvPr/>
          </p:nvSpPr>
          <p:spPr>
            <a:xfrm>
              <a:off x="786" y="816"/>
              <a:ext cx="880" cy="272"/>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水位调节器</a:t>
              </a:r>
              <a:endParaRPr lang="zh-CN" altLang="en-US" sz="2000" b="1" dirty="0">
                <a:latin typeface="Arial" panose="020B0604020202020204" pitchFamily="34" charset="0"/>
              </a:endParaRPr>
            </a:p>
          </p:txBody>
        </p:sp>
        <p:sp>
          <p:nvSpPr>
            <p:cNvPr id="32773" name="Rectangle 138"/>
            <p:cNvSpPr/>
            <p:nvPr/>
          </p:nvSpPr>
          <p:spPr>
            <a:xfrm>
              <a:off x="3655" y="816"/>
              <a:ext cx="740" cy="273"/>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调节阀</a:t>
              </a:r>
              <a:endParaRPr lang="zh-CN" altLang="en-US" sz="2000" b="1" dirty="0">
                <a:latin typeface="Arial" panose="020B0604020202020204" pitchFamily="34" charset="0"/>
              </a:endParaRPr>
            </a:p>
          </p:txBody>
        </p:sp>
        <p:sp>
          <p:nvSpPr>
            <p:cNvPr id="32774" name="Rectangle 139"/>
            <p:cNvSpPr/>
            <p:nvPr/>
          </p:nvSpPr>
          <p:spPr>
            <a:xfrm>
              <a:off x="4673" y="816"/>
              <a:ext cx="560" cy="273"/>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汽包</a:t>
              </a:r>
              <a:endParaRPr lang="zh-CN" altLang="en-US" sz="2000" b="1" dirty="0">
                <a:latin typeface="Arial" panose="020B0604020202020204" pitchFamily="34" charset="0"/>
              </a:endParaRPr>
            </a:p>
          </p:txBody>
        </p:sp>
        <p:sp>
          <p:nvSpPr>
            <p:cNvPr id="32775" name="Rectangle 140"/>
            <p:cNvSpPr/>
            <p:nvPr/>
          </p:nvSpPr>
          <p:spPr>
            <a:xfrm>
              <a:off x="2730" y="1315"/>
              <a:ext cx="872" cy="254"/>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流量变送器</a:t>
              </a:r>
              <a:endParaRPr lang="zh-CN" altLang="en-US" sz="2000" b="1" dirty="0">
                <a:latin typeface="Arial" panose="020B0604020202020204" pitchFamily="34" charset="0"/>
              </a:endParaRPr>
            </a:p>
          </p:txBody>
        </p:sp>
        <p:sp>
          <p:nvSpPr>
            <p:cNvPr id="32776" name="AutoShape 141"/>
            <p:cNvSpPr/>
            <p:nvPr/>
          </p:nvSpPr>
          <p:spPr>
            <a:xfrm>
              <a:off x="1943" y="862"/>
              <a:ext cx="196" cy="192"/>
            </a:xfrm>
            <a:prstGeom prst="flowChartSummingJunction">
              <a:avLst/>
            </a:prstGeom>
            <a:noFill/>
            <a:ln w="28575"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ndParaRPr>
            </a:p>
          </p:txBody>
        </p:sp>
        <p:sp>
          <p:nvSpPr>
            <p:cNvPr id="32777" name="Line 142"/>
            <p:cNvSpPr/>
            <p:nvPr/>
          </p:nvSpPr>
          <p:spPr>
            <a:xfrm>
              <a:off x="0" y="952"/>
              <a:ext cx="343" cy="0"/>
            </a:xfrm>
            <a:prstGeom prst="line">
              <a:avLst/>
            </a:prstGeom>
            <a:ln w="28575" cap="flat" cmpd="sng">
              <a:solidFill>
                <a:schemeClr val="tx1"/>
              </a:solidFill>
              <a:prstDash val="solid"/>
              <a:round/>
              <a:headEnd type="none" w="med" len="med"/>
              <a:tailEnd type="triangle" w="med" len="med"/>
            </a:ln>
          </p:spPr>
        </p:sp>
        <p:sp>
          <p:nvSpPr>
            <p:cNvPr id="32778" name="Line 143"/>
            <p:cNvSpPr/>
            <p:nvPr/>
          </p:nvSpPr>
          <p:spPr>
            <a:xfrm>
              <a:off x="509" y="952"/>
              <a:ext cx="294" cy="0"/>
            </a:xfrm>
            <a:prstGeom prst="line">
              <a:avLst/>
            </a:prstGeom>
            <a:ln w="28575" cap="flat" cmpd="sng">
              <a:solidFill>
                <a:schemeClr val="tx1"/>
              </a:solidFill>
              <a:prstDash val="solid"/>
              <a:round/>
              <a:headEnd type="none" w="med" len="med"/>
              <a:tailEnd type="triangle" w="med" len="med"/>
            </a:ln>
          </p:spPr>
        </p:sp>
        <p:sp>
          <p:nvSpPr>
            <p:cNvPr id="32779" name="Line 144"/>
            <p:cNvSpPr/>
            <p:nvPr/>
          </p:nvSpPr>
          <p:spPr>
            <a:xfrm>
              <a:off x="2128" y="952"/>
              <a:ext cx="278" cy="0"/>
            </a:xfrm>
            <a:prstGeom prst="line">
              <a:avLst/>
            </a:prstGeom>
            <a:ln w="28575" cap="flat" cmpd="sng">
              <a:solidFill>
                <a:schemeClr val="tx1"/>
              </a:solidFill>
              <a:prstDash val="solid"/>
              <a:round/>
              <a:headEnd type="none" w="med" len="med"/>
              <a:tailEnd type="triangle" w="med" len="med"/>
            </a:ln>
          </p:spPr>
        </p:sp>
        <p:sp>
          <p:nvSpPr>
            <p:cNvPr id="32780" name="Line 145"/>
            <p:cNvSpPr/>
            <p:nvPr/>
          </p:nvSpPr>
          <p:spPr>
            <a:xfrm>
              <a:off x="3331" y="952"/>
              <a:ext cx="324" cy="0"/>
            </a:xfrm>
            <a:prstGeom prst="line">
              <a:avLst/>
            </a:prstGeom>
            <a:ln w="28575" cap="flat" cmpd="sng">
              <a:solidFill>
                <a:schemeClr val="tx1"/>
              </a:solidFill>
              <a:prstDash val="solid"/>
              <a:round/>
              <a:headEnd type="none" w="med" len="med"/>
              <a:tailEnd type="triangle" w="med" len="med"/>
            </a:ln>
          </p:spPr>
        </p:sp>
        <p:sp>
          <p:nvSpPr>
            <p:cNvPr id="32781" name="Line 146"/>
            <p:cNvSpPr/>
            <p:nvPr/>
          </p:nvSpPr>
          <p:spPr>
            <a:xfrm>
              <a:off x="5229" y="952"/>
              <a:ext cx="344" cy="0"/>
            </a:xfrm>
            <a:prstGeom prst="line">
              <a:avLst/>
            </a:prstGeom>
            <a:ln w="28575" cap="flat" cmpd="sng">
              <a:solidFill>
                <a:schemeClr val="tx1"/>
              </a:solidFill>
              <a:prstDash val="solid"/>
              <a:round/>
              <a:headEnd type="none" w="med" len="med"/>
              <a:tailEnd type="triangle" w="med" len="med"/>
            </a:ln>
          </p:spPr>
        </p:sp>
        <p:sp>
          <p:nvSpPr>
            <p:cNvPr id="32782" name="Line 147"/>
            <p:cNvSpPr/>
            <p:nvPr/>
          </p:nvSpPr>
          <p:spPr>
            <a:xfrm>
              <a:off x="5367" y="952"/>
              <a:ext cx="0" cy="1134"/>
            </a:xfrm>
            <a:prstGeom prst="line">
              <a:avLst/>
            </a:prstGeom>
            <a:ln w="28575" cap="flat" cmpd="sng">
              <a:solidFill>
                <a:schemeClr val="tx1"/>
              </a:solidFill>
              <a:prstDash val="solid"/>
              <a:round/>
              <a:headEnd type="none" w="med" len="med"/>
              <a:tailEnd type="none" w="med" len="med"/>
            </a:ln>
          </p:spPr>
        </p:sp>
        <p:sp>
          <p:nvSpPr>
            <p:cNvPr id="32783" name="Line 148"/>
            <p:cNvSpPr/>
            <p:nvPr/>
          </p:nvSpPr>
          <p:spPr>
            <a:xfrm flipH="1">
              <a:off x="3609" y="2086"/>
              <a:ext cx="1758" cy="0"/>
            </a:xfrm>
            <a:prstGeom prst="line">
              <a:avLst/>
            </a:prstGeom>
            <a:ln w="28575" cap="flat" cmpd="sng">
              <a:solidFill>
                <a:schemeClr val="tx1"/>
              </a:solidFill>
              <a:prstDash val="solid"/>
              <a:round/>
              <a:headEnd type="none" w="med" len="med"/>
              <a:tailEnd type="triangle" w="med" len="med"/>
            </a:ln>
          </p:spPr>
        </p:sp>
        <p:sp>
          <p:nvSpPr>
            <p:cNvPr id="32784" name="Line 149"/>
            <p:cNvSpPr/>
            <p:nvPr/>
          </p:nvSpPr>
          <p:spPr>
            <a:xfrm flipH="1">
              <a:off x="416" y="2086"/>
              <a:ext cx="2175" cy="0"/>
            </a:xfrm>
            <a:prstGeom prst="line">
              <a:avLst/>
            </a:prstGeom>
            <a:ln w="28575" cap="flat" cmpd="sng">
              <a:solidFill>
                <a:schemeClr val="tx1"/>
              </a:solidFill>
              <a:prstDash val="solid"/>
              <a:round/>
              <a:headEnd type="none" w="med" len="med"/>
              <a:tailEnd type="none" w="med" len="med"/>
            </a:ln>
          </p:spPr>
        </p:sp>
        <p:sp>
          <p:nvSpPr>
            <p:cNvPr id="32785" name="Text Box 150"/>
            <p:cNvSpPr txBox="1"/>
            <p:nvPr/>
          </p:nvSpPr>
          <p:spPr>
            <a:xfrm>
              <a:off x="0" y="590"/>
              <a:ext cx="441" cy="288"/>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rPr>
                <a:t>X</a:t>
              </a:r>
              <a:r>
                <a:rPr lang="en-US" altLang="zh-CN" sz="2400" b="1" baseline="-25000" dirty="0">
                  <a:latin typeface="Times New Roman" panose="02020603050405020304" pitchFamily="18" charset="0"/>
                </a:rPr>
                <a:t>R</a:t>
              </a:r>
              <a:endParaRPr lang="en-US" altLang="zh-CN" sz="2400" b="1" baseline="-25000" dirty="0">
                <a:latin typeface="Times New Roman" panose="02020603050405020304" pitchFamily="18" charset="0"/>
              </a:endParaRPr>
            </a:p>
          </p:txBody>
        </p:sp>
        <p:sp>
          <p:nvSpPr>
            <p:cNvPr id="32786" name="Text Box 151"/>
            <p:cNvSpPr txBox="1"/>
            <p:nvPr/>
          </p:nvSpPr>
          <p:spPr>
            <a:xfrm>
              <a:off x="476" y="1089"/>
              <a:ext cx="440" cy="327"/>
            </a:xfrm>
            <a:prstGeom prst="rect">
              <a:avLst/>
            </a:prstGeom>
            <a:noFill/>
            <a:ln w="9525">
              <a:noFill/>
            </a:ln>
          </p:spPr>
          <p:txBody>
            <a:bodyPr anchor="t">
              <a:spAutoFit/>
            </a:bodyPr>
            <a:p>
              <a:pPr>
                <a:spcBef>
                  <a:spcPct val="50000"/>
                </a:spcBef>
              </a:pPr>
              <a:r>
                <a:rPr lang="en-US" altLang="zh-CN" dirty="0">
                  <a:latin typeface="Times New Roman" panose="02020603050405020304" pitchFamily="18" charset="0"/>
                </a:rPr>
                <a:t>X </a:t>
              </a:r>
              <a:r>
                <a:rPr lang="en-US" altLang="zh-CN" baseline="-25000" dirty="0">
                  <a:latin typeface="Times New Roman" panose="02020603050405020304" pitchFamily="18" charset="0"/>
                </a:rPr>
                <a:t>i</a:t>
              </a:r>
              <a:endParaRPr lang="en-US" altLang="zh-CN" baseline="-25000" dirty="0">
                <a:latin typeface="Times New Roman" panose="02020603050405020304" pitchFamily="18" charset="0"/>
              </a:endParaRPr>
            </a:p>
          </p:txBody>
        </p:sp>
        <p:sp>
          <p:nvSpPr>
            <p:cNvPr id="32787" name="Text Box 152"/>
            <p:cNvSpPr txBox="1"/>
            <p:nvPr/>
          </p:nvSpPr>
          <p:spPr>
            <a:xfrm>
              <a:off x="1666" y="499"/>
              <a:ext cx="324" cy="288"/>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rPr>
                <a:t>+</a:t>
              </a:r>
              <a:endParaRPr lang="en-US" altLang="zh-CN" sz="2400" b="1" baseline="-25000" dirty="0">
                <a:latin typeface="Times New Roman" panose="02020603050405020304" pitchFamily="18" charset="0"/>
              </a:endParaRPr>
            </a:p>
          </p:txBody>
        </p:sp>
        <p:sp>
          <p:nvSpPr>
            <p:cNvPr id="32788" name="Line 153"/>
            <p:cNvSpPr/>
            <p:nvPr/>
          </p:nvSpPr>
          <p:spPr>
            <a:xfrm flipV="1">
              <a:off x="416" y="1043"/>
              <a:ext cx="0" cy="1043"/>
            </a:xfrm>
            <a:prstGeom prst="line">
              <a:avLst/>
            </a:prstGeom>
            <a:ln w="28575" cap="flat" cmpd="sng">
              <a:solidFill>
                <a:schemeClr val="tx1"/>
              </a:solidFill>
              <a:prstDash val="solid"/>
              <a:round/>
              <a:headEnd type="none" w="med" len="med"/>
              <a:tailEnd type="triangle" w="med" len="med"/>
            </a:ln>
          </p:spPr>
        </p:sp>
        <p:sp>
          <p:nvSpPr>
            <p:cNvPr id="32789" name="Text Box 155"/>
            <p:cNvSpPr txBox="1"/>
            <p:nvPr/>
          </p:nvSpPr>
          <p:spPr>
            <a:xfrm>
              <a:off x="4164" y="0"/>
              <a:ext cx="685" cy="250"/>
            </a:xfrm>
            <a:prstGeom prst="rect">
              <a:avLst/>
            </a:prstGeom>
            <a:noFill/>
            <a:ln w="9525">
              <a:noFill/>
            </a:ln>
          </p:spPr>
          <p:txBody>
            <a:bodyPr anchor="t">
              <a:spAutoFit/>
            </a:bodyPr>
            <a:p>
              <a:pPr>
                <a:spcBef>
                  <a:spcPct val="50000"/>
                </a:spcBef>
              </a:pPr>
              <a:r>
                <a:rPr lang="zh-CN" altLang="en-US" sz="2000" b="1" dirty="0">
                  <a:latin typeface="Times New Roman" panose="02020603050405020304" pitchFamily="18" charset="0"/>
                </a:rPr>
                <a:t>扰动</a:t>
              </a:r>
              <a:r>
                <a:rPr lang="en-US" altLang="zh-CN" sz="2000" b="1" dirty="0">
                  <a:latin typeface="Times New Roman" panose="02020603050405020304" pitchFamily="18" charset="0"/>
                </a:rPr>
                <a:t>D</a:t>
              </a:r>
              <a:endParaRPr lang="en-US" altLang="zh-CN" sz="2000" b="1" dirty="0">
                <a:latin typeface="Times New Roman" panose="02020603050405020304" pitchFamily="18" charset="0"/>
              </a:endParaRPr>
            </a:p>
          </p:txBody>
        </p:sp>
        <p:sp>
          <p:nvSpPr>
            <p:cNvPr id="32790" name="Rectangle 156"/>
            <p:cNvSpPr/>
            <p:nvPr/>
          </p:nvSpPr>
          <p:spPr>
            <a:xfrm>
              <a:off x="2406" y="816"/>
              <a:ext cx="925" cy="272"/>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流量调节器</a:t>
              </a:r>
              <a:endParaRPr lang="zh-CN" altLang="en-US" sz="2000" b="1" dirty="0">
                <a:latin typeface="Arial" panose="020B0604020202020204" pitchFamily="34" charset="0"/>
              </a:endParaRPr>
            </a:p>
          </p:txBody>
        </p:sp>
        <p:sp>
          <p:nvSpPr>
            <p:cNvPr id="32791" name="Rectangle 159"/>
            <p:cNvSpPr/>
            <p:nvPr/>
          </p:nvSpPr>
          <p:spPr>
            <a:xfrm>
              <a:off x="2591" y="1950"/>
              <a:ext cx="1018" cy="273"/>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水位变送器</a:t>
              </a:r>
              <a:endParaRPr lang="zh-CN" altLang="en-US" sz="2000" b="1" dirty="0">
                <a:latin typeface="Arial" panose="020B0604020202020204" pitchFamily="34" charset="0"/>
              </a:endParaRPr>
            </a:p>
          </p:txBody>
        </p:sp>
        <p:sp>
          <p:nvSpPr>
            <p:cNvPr id="32792" name="AutoShape 161"/>
            <p:cNvSpPr/>
            <p:nvPr/>
          </p:nvSpPr>
          <p:spPr>
            <a:xfrm>
              <a:off x="323" y="862"/>
              <a:ext cx="196" cy="192"/>
            </a:xfrm>
            <a:prstGeom prst="flowChartSummingJunction">
              <a:avLst/>
            </a:prstGeom>
            <a:noFill/>
            <a:ln w="28575" cap="flat" cmpd="sng">
              <a:solidFill>
                <a:schemeClr val="tx1"/>
              </a:solidFill>
              <a:prstDash val="solid"/>
              <a:round/>
              <a:headEnd type="none" w="med" len="med"/>
              <a:tailEnd type="none" w="med" len="med"/>
            </a:ln>
          </p:spPr>
          <p:txBody>
            <a:bodyPr wrap="none" anchor="ctr"/>
            <a:p>
              <a:endParaRPr lang="zh-CN" altLang="en-US" dirty="0">
                <a:latin typeface="Arial" panose="020B0604020202020204" pitchFamily="34" charset="0"/>
              </a:endParaRPr>
            </a:p>
          </p:txBody>
        </p:sp>
        <p:sp>
          <p:nvSpPr>
            <p:cNvPr id="32793" name="Line 162"/>
            <p:cNvSpPr/>
            <p:nvPr/>
          </p:nvSpPr>
          <p:spPr>
            <a:xfrm>
              <a:off x="1666" y="952"/>
              <a:ext cx="277" cy="0"/>
            </a:xfrm>
            <a:prstGeom prst="line">
              <a:avLst/>
            </a:prstGeom>
            <a:ln w="28575" cap="flat" cmpd="sng">
              <a:solidFill>
                <a:schemeClr val="tx1"/>
              </a:solidFill>
              <a:prstDash val="solid"/>
              <a:round/>
              <a:headEnd type="none" w="med" len="med"/>
              <a:tailEnd type="triangle" w="med" len="med"/>
            </a:ln>
          </p:spPr>
        </p:sp>
        <p:sp>
          <p:nvSpPr>
            <p:cNvPr id="32794" name="Line 163"/>
            <p:cNvSpPr/>
            <p:nvPr/>
          </p:nvSpPr>
          <p:spPr>
            <a:xfrm>
              <a:off x="4395" y="952"/>
              <a:ext cx="278" cy="0"/>
            </a:xfrm>
            <a:prstGeom prst="line">
              <a:avLst/>
            </a:prstGeom>
            <a:ln w="28575" cap="flat" cmpd="sng">
              <a:solidFill>
                <a:schemeClr val="tx1"/>
              </a:solidFill>
              <a:prstDash val="solid"/>
              <a:round/>
              <a:headEnd type="none" w="med" len="med"/>
              <a:tailEnd type="triangle" w="med" len="med"/>
            </a:ln>
          </p:spPr>
        </p:sp>
        <p:sp>
          <p:nvSpPr>
            <p:cNvPr id="32795" name="Line 164"/>
            <p:cNvSpPr/>
            <p:nvPr/>
          </p:nvSpPr>
          <p:spPr>
            <a:xfrm flipH="1">
              <a:off x="3609" y="1451"/>
              <a:ext cx="925" cy="0"/>
            </a:xfrm>
            <a:prstGeom prst="line">
              <a:avLst/>
            </a:prstGeom>
            <a:ln w="28575" cap="flat" cmpd="sng">
              <a:solidFill>
                <a:schemeClr val="tx1"/>
              </a:solidFill>
              <a:prstDash val="solid"/>
              <a:round/>
              <a:headEnd type="none" w="med" len="med"/>
              <a:tailEnd type="triangle" w="med" len="med"/>
            </a:ln>
          </p:spPr>
        </p:sp>
        <p:sp>
          <p:nvSpPr>
            <p:cNvPr id="32796" name="Line 165"/>
            <p:cNvSpPr/>
            <p:nvPr/>
          </p:nvSpPr>
          <p:spPr>
            <a:xfrm>
              <a:off x="4534" y="952"/>
              <a:ext cx="0" cy="499"/>
            </a:xfrm>
            <a:prstGeom prst="line">
              <a:avLst/>
            </a:prstGeom>
            <a:ln w="28575" cap="flat" cmpd="sng">
              <a:solidFill>
                <a:schemeClr val="tx1"/>
              </a:solidFill>
              <a:prstDash val="solid"/>
              <a:round/>
              <a:headEnd type="none" w="med" len="med"/>
              <a:tailEnd type="none" w="med" len="med"/>
            </a:ln>
          </p:spPr>
        </p:sp>
        <p:sp>
          <p:nvSpPr>
            <p:cNvPr id="32797" name="Line 166"/>
            <p:cNvSpPr/>
            <p:nvPr/>
          </p:nvSpPr>
          <p:spPr>
            <a:xfrm flipH="1">
              <a:off x="2036" y="1451"/>
              <a:ext cx="694" cy="0"/>
            </a:xfrm>
            <a:prstGeom prst="line">
              <a:avLst/>
            </a:prstGeom>
            <a:ln w="28575" cap="flat" cmpd="sng">
              <a:solidFill>
                <a:schemeClr val="tx1"/>
              </a:solidFill>
              <a:prstDash val="solid"/>
              <a:round/>
              <a:headEnd type="none" w="med" len="med"/>
              <a:tailEnd type="none" w="med" len="med"/>
            </a:ln>
          </p:spPr>
        </p:sp>
        <p:sp>
          <p:nvSpPr>
            <p:cNvPr id="32798" name="Line 167"/>
            <p:cNvSpPr/>
            <p:nvPr/>
          </p:nvSpPr>
          <p:spPr>
            <a:xfrm flipV="1">
              <a:off x="2036" y="1043"/>
              <a:ext cx="0" cy="408"/>
            </a:xfrm>
            <a:prstGeom prst="line">
              <a:avLst/>
            </a:prstGeom>
            <a:ln w="28575" cap="flat" cmpd="sng">
              <a:solidFill>
                <a:schemeClr val="tx1"/>
              </a:solidFill>
              <a:prstDash val="solid"/>
              <a:round/>
              <a:headEnd type="none" w="med" len="med"/>
              <a:tailEnd type="triangle" w="med" len="med"/>
            </a:ln>
          </p:spPr>
        </p:sp>
        <p:sp>
          <p:nvSpPr>
            <p:cNvPr id="32799" name="Line 168"/>
            <p:cNvSpPr/>
            <p:nvPr/>
          </p:nvSpPr>
          <p:spPr>
            <a:xfrm>
              <a:off x="2036" y="363"/>
              <a:ext cx="0" cy="499"/>
            </a:xfrm>
            <a:prstGeom prst="line">
              <a:avLst/>
            </a:prstGeom>
            <a:ln w="28575" cap="flat" cmpd="sng">
              <a:solidFill>
                <a:schemeClr val="tx1"/>
              </a:solidFill>
              <a:prstDash val="solid"/>
              <a:round/>
              <a:headEnd type="none" w="med" len="med"/>
              <a:tailEnd type="triangle" w="med" len="med"/>
            </a:ln>
          </p:spPr>
        </p:sp>
        <p:sp>
          <p:nvSpPr>
            <p:cNvPr id="32800" name="Rectangle 169"/>
            <p:cNvSpPr/>
            <p:nvPr/>
          </p:nvSpPr>
          <p:spPr>
            <a:xfrm>
              <a:off x="2406" y="272"/>
              <a:ext cx="1388" cy="254"/>
            </a:xfrm>
            <a:prstGeom prst="rect">
              <a:avLst/>
            </a:prstGeom>
            <a:noFill/>
            <a:ln w="28575" cap="flat" cmpd="sng">
              <a:solidFill>
                <a:schemeClr val="tx1"/>
              </a:solidFill>
              <a:prstDash val="solid"/>
              <a:miter/>
              <a:headEnd type="none" w="med" len="med"/>
              <a:tailEnd type="none" w="med" len="med"/>
            </a:ln>
          </p:spPr>
          <p:txBody>
            <a:bodyPr wrap="none" anchor="ctr"/>
            <a:p>
              <a:pPr algn="ctr"/>
              <a:r>
                <a:rPr lang="zh-CN" altLang="en-US" sz="2000" b="1" dirty="0">
                  <a:latin typeface="Arial" panose="020B0604020202020204" pitchFamily="34" charset="0"/>
                </a:rPr>
                <a:t>蒸汽流量变送器</a:t>
              </a:r>
              <a:endParaRPr lang="zh-CN" altLang="en-US" sz="2000" b="1" dirty="0">
                <a:latin typeface="Arial" panose="020B0604020202020204" pitchFamily="34" charset="0"/>
              </a:endParaRPr>
            </a:p>
          </p:txBody>
        </p:sp>
        <p:sp>
          <p:nvSpPr>
            <p:cNvPr id="32801" name="Text Box 170"/>
            <p:cNvSpPr txBox="1"/>
            <p:nvPr/>
          </p:nvSpPr>
          <p:spPr>
            <a:xfrm>
              <a:off x="1712" y="1089"/>
              <a:ext cx="324" cy="288"/>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rPr>
                <a:t>-</a:t>
              </a:r>
              <a:endParaRPr lang="en-US" altLang="zh-CN" sz="2400" b="1" baseline="-25000" dirty="0">
                <a:latin typeface="Times New Roman" panose="02020603050405020304" pitchFamily="18" charset="0"/>
              </a:endParaRPr>
            </a:p>
          </p:txBody>
        </p:sp>
        <p:sp>
          <p:nvSpPr>
            <p:cNvPr id="32802" name="Line 171"/>
            <p:cNvSpPr/>
            <p:nvPr/>
          </p:nvSpPr>
          <p:spPr>
            <a:xfrm flipH="1">
              <a:off x="2036" y="363"/>
              <a:ext cx="370" cy="0"/>
            </a:xfrm>
            <a:prstGeom prst="line">
              <a:avLst/>
            </a:prstGeom>
            <a:ln w="28575" cap="flat" cmpd="sng">
              <a:solidFill>
                <a:schemeClr val="tx1"/>
              </a:solidFill>
              <a:prstDash val="solid"/>
              <a:round/>
              <a:headEnd type="none" w="med" len="med"/>
              <a:tailEnd type="none" w="med" len="med"/>
            </a:ln>
          </p:spPr>
        </p:sp>
        <p:sp>
          <p:nvSpPr>
            <p:cNvPr id="32803" name="Line 172"/>
            <p:cNvSpPr/>
            <p:nvPr/>
          </p:nvSpPr>
          <p:spPr>
            <a:xfrm flipH="1">
              <a:off x="3794" y="363"/>
              <a:ext cx="324" cy="0"/>
            </a:xfrm>
            <a:prstGeom prst="line">
              <a:avLst/>
            </a:prstGeom>
            <a:ln w="28575" cap="flat" cmpd="sng">
              <a:solidFill>
                <a:schemeClr val="tx1"/>
              </a:solidFill>
              <a:prstDash val="solid"/>
              <a:round/>
              <a:headEnd type="none" w="med" len="med"/>
              <a:tailEnd type="none" w="med" len="med"/>
            </a:ln>
          </p:spPr>
        </p:sp>
        <p:sp>
          <p:nvSpPr>
            <p:cNvPr id="32804" name="Text Box 174"/>
            <p:cNvSpPr txBox="1"/>
            <p:nvPr/>
          </p:nvSpPr>
          <p:spPr>
            <a:xfrm>
              <a:off x="139" y="1134"/>
              <a:ext cx="231" cy="327"/>
            </a:xfrm>
            <a:prstGeom prst="rect">
              <a:avLst/>
            </a:prstGeom>
            <a:noFill/>
            <a:ln w="9525">
              <a:noFill/>
            </a:ln>
          </p:spPr>
          <p:txBody>
            <a:bodyPr anchor="t">
              <a:spAutoFit/>
            </a:bodyPr>
            <a:p>
              <a:pPr>
                <a:spcBef>
                  <a:spcPct val="50000"/>
                </a:spcBef>
              </a:pPr>
              <a:r>
                <a:rPr lang="en-US" altLang="zh-CN" dirty="0">
                  <a:latin typeface="Times New Roman" panose="02020603050405020304" pitchFamily="18" charset="0"/>
                </a:rPr>
                <a:t>-</a:t>
              </a:r>
              <a:endParaRPr lang="en-US" altLang="zh-CN" dirty="0">
                <a:latin typeface="Times New Roman" panose="02020603050405020304" pitchFamily="18" charset="0"/>
              </a:endParaRPr>
            </a:p>
          </p:txBody>
        </p:sp>
        <p:sp>
          <p:nvSpPr>
            <p:cNvPr id="32805" name="Line 181"/>
            <p:cNvSpPr/>
            <p:nvPr/>
          </p:nvSpPr>
          <p:spPr>
            <a:xfrm>
              <a:off x="4105" y="227"/>
              <a:ext cx="0" cy="590"/>
            </a:xfrm>
            <a:prstGeom prst="line">
              <a:avLst/>
            </a:prstGeom>
            <a:ln w="28575" cap="flat" cmpd="sng">
              <a:solidFill>
                <a:schemeClr val="tx1"/>
              </a:solidFill>
              <a:prstDash val="solid"/>
              <a:round/>
              <a:headEnd type="none" w="med" len="med"/>
              <a:tailEnd type="triangle" w="med" len="med"/>
            </a:ln>
          </p:spPr>
        </p:sp>
      </p:grpSp>
      <p:sp>
        <p:nvSpPr>
          <p:cNvPr id="32806" name="Rectangle 3"/>
          <p:cNvSpPr/>
          <p:nvPr/>
        </p:nvSpPr>
        <p:spPr>
          <a:xfrm>
            <a:off x="3473133" y="6050280"/>
            <a:ext cx="5153025" cy="4603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9-19 </a:t>
            </a:r>
            <a:r>
              <a:rPr lang="zh-CN" altLang="en-US" sz="2400" b="1" dirty="0">
                <a:latin typeface="Times New Roman" panose="02020603050405020304" pitchFamily="18" charset="0"/>
              </a:rPr>
              <a:t>汽包液位三冲量控制系统框图</a:t>
            </a:r>
            <a:endParaRPr lang="zh-CN" altLang="en-US" sz="2400" b="1" dirty="0">
              <a:latin typeface="Times New Roman" panose="02020603050405020304" pitchFamily="18" charset="0"/>
            </a:endParaRPr>
          </a:p>
        </p:txBody>
      </p:sp>
      <p:sp>
        <p:nvSpPr>
          <p:cNvPr id="32807" name="Rectangle 3"/>
          <p:cNvSpPr/>
          <p:nvPr/>
        </p:nvSpPr>
        <p:spPr>
          <a:xfrm>
            <a:off x="1187768" y="757238"/>
            <a:ext cx="8337550" cy="21240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变送器</a:t>
            </a:r>
            <a:r>
              <a:rPr lang="en-US" altLang="zh-CN" sz="2400" b="1" dirty="0">
                <a:latin typeface="Times New Roman" panose="02020603050405020304" pitchFamily="18" charset="0"/>
              </a:rPr>
              <a:t>LD302_1</a:t>
            </a:r>
            <a:r>
              <a:rPr lang="zh-CN" altLang="en-US" sz="2400" b="1" dirty="0">
                <a:latin typeface="Times New Roman" panose="02020603050405020304" pitchFamily="18" charset="0"/>
              </a:rPr>
              <a:t>：冷水流量变送器</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流量调节器；</a:t>
            </a:r>
            <a:endParaRPr lang="en-US" altLang="zh-CN"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调节阀</a:t>
            </a:r>
            <a:r>
              <a:rPr lang="en-US" altLang="zh-CN" sz="2400" b="1" dirty="0">
                <a:latin typeface="Times New Roman" panose="02020603050405020304" pitchFamily="18" charset="0"/>
              </a:rPr>
              <a:t>FP302</a:t>
            </a:r>
            <a:r>
              <a:rPr lang="zh-CN" altLang="en-US" sz="2400" b="1" dirty="0">
                <a:latin typeface="Times New Roman" panose="02020603050405020304" pitchFamily="18" charset="0"/>
              </a:rPr>
              <a:t>：冷水流量调节阀；</a:t>
            </a:r>
            <a:endParaRPr lang="en-US" altLang="zh-CN"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变送器</a:t>
            </a:r>
            <a:r>
              <a:rPr lang="en-US" altLang="zh-CN" sz="2400" b="1" dirty="0">
                <a:latin typeface="Times New Roman" panose="02020603050405020304" pitchFamily="18" charset="0"/>
              </a:rPr>
              <a:t>LD302_2</a:t>
            </a:r>
            <a:r>
              <a:rPr lang="zh-CN" altLang="en-US" sz="2400" b="1" dirty="0">
                <a:latin typeface="Times New Roman" panose="02020603050405020304" pitchFamily="18" charset="0"/>
              </a:rPr>
              <a:t>：液位变送器</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液位调节器；</a:t>
            </a:r>
            <a:endParaRPr lang="en-US" altLang="zh-CN"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变送器</a:t>
            </a:r>
            <a:r>
              <a:rPr lang="en-US" altLang="zh-CN" sz="2400" b="1" dirty="0">
                <a:latin typeface="Times New Roman" panose="02020603050405020304" pitchFamily="18" charset="0"/>
              </a:rPr>
              <a:t>LD303_3</a:t>
            </a:r>
            <a:r>
              <a:rPr lang="zh-CN" altLang="en-US" sz="2400" b="1" dirty="0">
                <a:latin typeface="Times New Roman" panose="02020603050405020304" pitchFamily="18" charset="0"/>
              </a:rPr>
              <a:t>：蒸汽流量变送器</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33794" name="Rectangle 3"/>
          <p:cNvSpPr/>
          <p:nvPr/>
        </p:nvSpPr>
        <p:spPr>
          <a:xfrm>
            <a:off x="4182428" y="6400483"/>
            <a:ext cx="5153025" cy="460375"/>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9-20</a:t>
            </a:r>
            <a:r>
              <a:rPr lang="zh-CN" altLang="en-US" sz="2400" b="1" dirty="0">
                <a:latin typeface="Times New Roman" panose="02020603050405020304" pitchFamily="18" charset="0"/>
              </a:rPr>
              <a:t>三冲量给水控制策略组态图</a:t>
            </a:r>
            <a:endParaRPr lang="zh-CN" altLang="en-US" sz="2400" b="1" dirty="0">
              <a:latin typeface="Times New Roman" panose="02020603050405020304" pitchFamily="18" charset="0"/>
            </a:endParaRPr>
          </a:p>
        </p:txBody>
      </p:sp>
      <p:pic>
        <p:nvPicPr>
          <p:cNvPr id="33795" name="Picture 4"/>
          <p:cNvPicPr>
            <a:picLocks noChangeAspect="1"/>
          </p:cNvPicPr>
          <p:nvPr/>
        </p:nvPicPr>
        <p:blipFill>
          <a:blip r:embed="rId1"/>
          <a:stretch>
            <a:fillRect/>
          </a:stretch>
        </p:blipFill>
        <p:spPr>
          <a:xfrm>
            <a:off x="2604453" y="961708"/>
            <a:ext cx="6981825" cy="5438775"/>
          </a:xfrm>
          <a:prstGeom prst="rect">
            <a:avLst/>
          </a:prstGeom>
          <a:noFill/>
          <a:ln w="9525">
            <a:noFill/>
          </a:ln>
        </p:spPr>
      </p:pic>
    </p:spTree>
  </p:cSld>
  <p:clrMapOvr>
    <a:masterClrMapping/>
  </p:clrMapOvr>
  <p:transition spd="slow" advClick="0">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5122" name="Rectangle 3"/>
          <p:cNvSpPr/>
          <p:nvPr/>
        </p:nvSpPr>
        <p:spPr>
          <a:xfrm>
            <a:off x="1047115" y="847090"/>
            <a:ext cx="9745980" cy="1383665"/>
          </a:xfrm>
          <a:prstGeom prst="rect">
            <a:avLst/>
          </a:prstGeom>
          <a:noFill/>
          <a:ln w="9525">
            <a:noFill/>
          </a:ln>
        </p:spPr>
        <p:txBody>
          <a:bodyPr wrap="square" anchor="t">
            <a:spAutoFit/>
          </a:bodyPr>
          <a:p>
            <a:pPr>
              <a:spcBef>
                <a:spcPct val="50000"/>
              </a:spcBef>
            </a:pPr>
            <a:r>
              <a:rPr lang="en-US" altLang="zh-CN" sz="2400" b="1" dirty="0">
                <a:latin typeface="Times New Roman" panose="02020603050405020304" pitchFamily="18" charset="0"/>
              </a:rPr>
              <a:t>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F</a:t>
            </a:r>
            <a:r>
              <a:rPr lang="zh-CN" altLang="en-US" sz="2400" b="1" dirty="0">
                <a:latin typeface="Times New Roman" panose="02020603050405020304" pitchFamily="18" charset="0"/>
              </a:rPr>
              <a:t>CS与</a:t>
            </a:r>
            <a:r>
              <a:rPr lang="en-US" altLang="zh-CN" sz="2400" b="1" dirty="0">
                <a:latin typeface="Times New Roman" panose="02020603050405020304" pitchFamily="18" charset="0"/>
              </a:rPr>
              <a:t>DCS</a:t>
            </a:r>
            <a:r>
              <a:rPr lang="zh-CN" altLang="en-US" sz="2400" b="1" dirty="0">
                <a:latin typeface="Times New Roman" panose="02020603050405020304" pitchFamily="18" charset="0"/>
              </a:rPr>
              <a:t>的区别</a:t>
            </a:r>
            <a:endParaRPr lang="zh-CN" altLang="en-US"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DCS</a:t>
            </a:r>
            <a:r>
              <a:rPr lang="zh-CN" altLang="en-US" sz="2400" b="1" dirty="0">
                <a:latin typeface="Times New Roman" panose="02020603050405020304" pitchFamily="18" charset="0"/>
              </a:rPr>
              <a:t>中的</a:t>
            </a:r>
            <a:r>
              <a:rPr lang="en-US" altLang="zh-CN" sz="2400" b="1" dirty="0">
                <a:latin typeface="Times New Roman" panose="02020603050405020304" pitchFamily="18" charset="0"/>
              </a:rPr>
              <a:t>I/O</a:t>
            </a:r>
            <a:r>
              <a:rPr lang="zh-CN" altLang="en-US" sz="2400" b="1" dirty="0">
                <a:latin typeface="Times New Roman" panose="02020603050405020304" pitchFamily="18" charset="0"/>
              </a:rPr>
              <a:t>站功能被分解到现场仪表与操作站中。不开放的内部总线变为开放的现场总线。</a:t>
            </a:r>
            <a:endParaRPr lang="zh-CN" altLang="en-US" sz="2400" b="1" dirty="0">
              <a:latin typeface="Times New Roman" panose="02020603050405020304" pitchFamily="18" charset="0"/>
            </a:endParaRPr>
          </a:p>
        </p:txBody>
      </p:sp>
      <p:pic>
        <p:nvPicPr>
          <p:cNvPr id="5123" name="Picture 3"/>
          <p:cNvPicPr>
            <a:picLocks noChangeAspect="1"/>
          </p:cNvPicPr>
          <p:nvPr/>
        </p:nvPicPr>
        <p:blipFill>
          <a:blip r:embed="rId1"/>
          <a:stretch>
            <a:fillRect/>
          </a:stretch>
        </p:blipFill>
        <p:spPr>
          <a:xfrm>
            <a:off x="898208" y="2696845"/>
            <a:ext cx="4926012" cy="2916238"/>
          </a:xfrm>
          <a:prstGeom prst="rect">
            <a:avLst/>
          </a:prstGeom>
          <a:noFill/>
          <a:ln w="9525">
            <a:noFill/>
          </a:ln>
        </p:spPr>
      </p:pic>
      <p:pic>
        <p:nvPicPr>
          <p:cNvPr id="5124" name="Picture 4"/>
          <p:cNvPicPr>
            <a:picLocks noChangeAspect="1"/>
          </p:cNvPicPr>
          <p:nvPr/>
        </p:nvPicPr>
        <p:blipFill>
          <a:blip r:embed="rId2"/>
          <a:stretch>
            <a:fillRect/>
          </a:stretch>
        </p:blipFill>
        <p:spPr>
          <a:xfrm>
            <a:off x="7231698" y="3368040"/>
            <a:ext cx="3986212" cy="1874838"/>
          </a:xfrm>
          <a:prstGeom prst="rect">
            <a:avLst/>
          </a:prstGeom>
          <a:noFill/>
          <a:ln w="9525">
            <a:noFill/>
          </a:ln>
        </p:spPr>
      </p:pic>
      <p:sp>
        <p:nvSpPr>
          <p:cNvPr id="5125" name="Rectangle 3"/>
          <p:cNvSpPr/>
          <p:nvPr/>
        </p:nvSpPr>
        <p:spPr>
          <a:xfrm>
            <a:off x="5049520" y="3512503"/>
            <a:ext cx="1584325" cy="460375"/>
          </a:xfrm>
          <a:prstGeom prst="rect">
            <a:avLst/>
          </a:prstGeom>
          <a:noFill/>
          <a:ln w="9525">
            <a:noFill/>
          </a:ln>
        </p:spPr>
        <p:txBody>
          <a:bodyPr anchor="t">
            <a:spAutoFit/>
          </a:bodyPr>
          <a:p>
            <a:pPr>
              <a:spcBef>
                <a:spcPct val="50000"/>
              </a:spcBef>
            </a:pPr>
            <a:r>
              <a:rPr lang="zh-CN" altLang="en-US" sz="2400" b="1" dirty="0">
                <a:solidFill>
                  <a:srgbClr val="FF0000"/>
                </a:solidFill>
                <a:latin typeface="Times New Roman" panose="02020603050405020304" pitchFamily="18" charset="0"/>
              </a:rPr>
              <a:t>通信网络</a:t>
            </a:r>
            <a:endParaRPr lang="zh-CN" altLang="en-US" sz="2400" b="1" dirty="0">
              <a:solidFill>
                <a:srgbClr val="FF0000"/>
              </a:solidFill>
              <a:latin typeface="Times New Roman" panose="02020603050405020304" pitchFamily="18" charset="0"/>
            </a:endParaRPr>
          </a:p>
        </p:txBody>
      </p:sp>
      <p:sp>
        <p:nvSpPr>
          <p:cNvPr id="5126" name="Rectangle 3"/>
          <p:cNvSpPr/>
          <p:nvPr/>
        </p:nvSpPr>
        <p:spPr>
          <a:xfrm>
            <a:off x="5314633" y="5012690"/>
            <a:ext cx="1582737" cy="461963"/>
          </a:xfrm>
          <a:prstGeom prst="rect">
            <a:avLst/>
          </a:prstGeom>
          <a:noFill/>
          <a:ln w="9525">
            <a:noFill/>
          </a:ln>
        </p:spPr>
        <p:txBody>
          <a:bodyPr anchor="t">
            <a:spAutoFit/>
          </a:bodyPr>
          <a:p>
            <a:pPr>
              <a:spcBef>
                <a:spcPct val="50000"/>
              </a:spcBef>
            </a:pPr>
            <a:r>
              <a:rPr lang="zh-CN" altLang="en-US" sz="2400" b="1" dirty="0">
                <a:solidFill>
                  <a:srgbClr val="FF0000"/>
                </a:solidFill>
                <a:latin typeface="Times New Roman" panose="02020603050405020304" pitchFamily="18" charset="0"/>
              </a:rPr>
              <a:t>通信网络</a:t>
            </a:r>
            <a:endParaRPr lang="zh-CN" altLang="en-US" sz="2400" b="1" dirty="0">
              <a:solidFill>
                <a:srgbClr val="FF0000"/>
              </a:solidFill>
              <a:latin typeface="Times New Roman" panose="02020603050405020304" pitchFamily="18" charset="0"/>
            </a:endParaRPr>
          </a:p>
        </p:txBody>
      </p:sp>
      <p:sp>
        <p:nvSpPr>
          <p:cNvPr id="5" name="上箭头 4"/>
          <p:cNvSpPr/>
          <p:nvPr/>
        </p:nvSpPr>
        <p:spPr>
          <a:xfrm>
            <a:off x="2488883" y="3368040"/>
            <a:ext cx="144463" cy="3746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46" name="下箭头 45"/>
          <p:cNvSpPr/>
          <p:nvPr/>
        </p:nvSpPr>
        <p:spPr>
          <a:xfrm>
            <a:off x="2633345" y="4807903"/>
            <a:ext cx="142875" cy="4349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cxnSp>
        <p:nvCxnSpPr>
          <p:cNvPr id="3" name="直接箭头连接符 2"/>
          <p:cNvCxnSpPr/>
          <p:nvPr/>
        </p:nvCxnSpPr>
        <p:spPr>
          <a:xfrm flipV="1">
            <a:off x="5087620" y="3644900"/>
            <a:ext cx="2304415" cy="79184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5049520" y="4436745"/>
            <a:ext cx="2198370" cy="50419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4620" y="5954395"/>
            <a:ext cx="4100830" cy="460375"/>
          </a:xfrm>
          <a:prstGeom prst="rect">
            <a:avLst/>
          </a:prstGeom>
          <a:noFill/>
        </p:spPr>
        <p:txBody>
          <a:bodyPr wrap="square" rtlCol="0">
            <a:spAutoFit/>
          </a:bodyPr>
          <a:p>
            <a:r>
              <a:rPr lang="zh-CN" altLang="en-US" sz="2400"/>
              <a:t>图</a:t>
            </a:r>
            <a:r>
              <a:rPr lang="en-US" altLang="zh-CN" sz="2400"/>
              <a:t>9-1  DCS</a:t>
            </a:r>
            <a:r>
              <a:rPr lang="zh-CN" altLang="en-US" sz="2400"/>
              <a:t>结构</a:t>
            </a:r>
            <a:endParaRPr lang="zh-CN" altLang="en-US" sz="2400"/>
          </a:p>
        </p:txBody>
      </p:sp>
      <p:sp>
        <p:nvSpPr>
          <p:cNvPr id="7" name="文本框 6"/>
          <p:cNvSpPr txBox="1"/>
          <p:nvPr/>
        </p:nvSpPr>
        <p:spPr>
          <a:xfrm>
            <a:off x="7392035" y="5954395"/>
            <a:ext cx="4100830" cy="460375"/>
          </a:xfrm>
          <a:prstGeom prst="rect">
            <a:avLst/>
          </a:prstGeom>
          <a:noFill/>
        </p:spPr>
        <p:txBody>
          <a:bodyPr wrap="square" rtlCol="0">
            <a:spAutoFit/>
          </a:bodyPr>
          <a:p>
            <a:r>
              <a:rPr lang="zh-CN" altLang="en-US" sz="2400"/>
              <a:t>图</a:t>
            </a:r>
            <a:r>
              <a:rPr lang="en-US" altLang="zh-CN" sz="2400"/>
              <a:t>9-2  FCS</a:t>
            </a:r>
            <a:r>
              <a:rPr lang="zh-CN" altLang="en-US" sz="2400"/>
              <a:t>结构</a:t>
            </a:r>
            <a:endParaRPr lang="zh-CN" altLang="en-US" sz="2400"/>
          </a:p>
        </p:txBody>
      </p:sp>
    </p:spTree>
  </p:cSld>
  <p:clrMapOvr>
    <a:masterClrMapping/>
  </p:clrMapOvr>
  <p:transition spd="slow" advClick="0">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218623" y="161925"/>
            <a:ext cx="3131820" cy="521970"/>
          </a:xfrm>
          <a:prstGeom prst="rect">
            <a:avLst/>
          </a:prstGeom>
          <a:noFill/>
        </p:spPr>
        <p:txBody>
          <a:bodyPr wrap="none" rtlCol="0" anchor="t">
            <a:spAutoFit/>
          </a:bodyPr>
          <a:p>
            <a:pPr algn="ctr">
              <a:spcBef>
                <a:spcPct val="50000"/>
              </a:spcBef>
            </a:pPr>
            <a:r>
              <a:rPr lang="en-US" altLang="zh-CN" dirty="0">
                <a:solidFill>
                  <a:schemeClr val="bg1"/>
                </a:solidFill>
                <a:latin typeface="Times New Roman" panose="02020603050405020304" pitchFamily="18" charset="0"/>
                <a:sym typeface="+mn-ea"/>
              </a:rPr>
              <a:t> </a:t>
            </a:r>
            <a:r>
              <a:rPr lang="zh-CN" altLang="zh-CN" dirty="0">
                <a:solidFill>
                  <a:schemeClr val="bg1"/>
                </a:solidFill>
                <a:latin typeface="Times New Roman" panose="02020603050405020304" pitchFamily="18" charset="0"/>
                <a:sym typeface="+mn-ea"/>
              </a:rPr>
              <a:t>现场总线仪表</a:t>
            </a:r>
            <a:r>
              <a:rPr lang="zh-CN" altLang="en-US" dirty="0">
                <a:solidFill>
                  <a:schemeClr val="bg1"/>
                </a:solidFill>
                <a:latin typeface="Times New Roman" panose="02020603050405020304" pitchFamily="18" charset="0"/>
                <a:sym typeface="+mn-ea"/>
              </a:rPr>
              <a:t>习题</a:t>
            </a:r>
            <a:endParaRPr lang="en-US" altLang="zh-CN" dirty="0">
              <a:solidFill>
                <a:schemeClr val="bg1"/>
              </a:solidFill>
              <a:latin typeface="Times New Roman" panose="02020603050405020304" pitchFamily="18" charset="0"/>
              <a:sym typeface="+mn-ea"/>
            </a:endParaRPr>
          </a:p>
        </p:txBody>
      </p:sp>
      <p:sp>
        <p:nvSpPr>
          <p:cNvPr id="2" name="文本框 1"/>
          <p:cNvSpPr txBox="1"/>
          <p:nvPr/>
        </p:nvSpPr>
        <p:spPr>
          <a:xfrm>
            <a:off x="1186815" y="989965"/>
            <a:ext cx="6163945" cy="521970"/>
          </a:xfrm>
          <a:prstGeom prst="rect">
            <a:avLst/>
          </a:prstGeom>
          <a:noFill/>
        </p:spPr>
        <p:txBody>
          <a:bodyPr wrap="square" rtlCol="0">
            <a:spAutoFit/>
          </a:bodyPr>
          <a:p>
            <a:r>
              <a:rPr lang="en-US" altLang="zh-CN"/>
              <a:t>1</a:t>
            </a:r>
            <a:r>
              <a:rPr lang="zh-CN" altLang="en-US"/>
              <a:t>、</a:t>
            </a:r>
            <a:r>
              <a:rPr lang="en-US" altLang="zh-CN"/>
              <a:t>F</a:t>
            </a:r>
            <a:r>
              <a:rPr lang="en-US" altLang="zh-CN"/>
              <a:t>CS </a:t>
            </a:r>
            <a:r>
              <a:rPr lang="zh-CN" altLang="en-US"/>
              <a:t>定义及其特点</a:t>
            </a:r>
            <a:endParaRPr lang="zh-CN" altLang="en-US"/>
          </a:p>
        </p:txBody>
      </p:sp>
      <p:sp>
        <p:nvSpPr>
          <p:cNvPr id="4" name="文本框 3"/>
          <p:cNvSpPr txBox="1"/>
          <p:nvPr/>
        </p:nvSpPr>
        <p:spPr>
          <a:xfrm>
            <a:off x="1186815" y="1750060"/>
            <a:ext cx="7019290" cy="521970"/>
          </a:xfrm>
          <a:prstGeom prst="rect">
            <a:avLst/>
          </a:prstGeom>
          <a:noFill/>
        </p:spPr>
        <p:txBody>
          <a:bodyPr wrap="square" rtlCol="0">
            <a:spAutoFit/>
          </a:bodyPr>
          <a:p>
            <a:r>
              <a:rPr lang="en-US" altLang="zh-CN"/>
              <a:t>2</a:t>
            </a:r>
            <a:r>
              <a:rPr lang="zh-CN" altLang="en-US"/>
              <a:t>、</a:t>
            </a:r>
            <a:r>
              <a:rPr lang="en-US" altLang="zh-CN"/>
              <a:t>FCS</a:t>
            </a:r>
            <a:r>
              <a:rPr lang="zh-CN" altLang="en-US"/>
              <a:t>压力变送器组成及工作原理</a:t>
            </a:r>
            <a:endParaRPr lang="zh-CN" altLang="en-US"/>
          </a:p>
        </p:txBody>
      </p:sp>
      <p:sp>
        <p:nvSpPr>
          <p:cNvPr id="5" name="文本框 4"/>
          <p:cNvSpPr txBox="1"/>
          <p:nvPr/>
        </p:nvSpPr>
        <p:spPr>
          <a:xfrm>
            <a:off x="1186815" y="2541905"/>
            <a:ext cx="9726930" cy="521970"/>
          </a:xfrm>
          <a:prstGeom prst="rect">
            <a:avLst/>
          </a:prstGeom>
          <a:noFill/>
        </p:spPr>
        <p:txBody>
          <a:bodyPr wrap="square" rtlCol="0">
            <a:spAutoFit/>
          </a:bodyPr>
          <a:p>
            <a:r>
              <a:rPr lang="en-US" altLang="zh-CN"/>
              <a:t>3</a:t>
            </a:r>
            <a:r>
              <a:rPr lang="zh-CN" altLang="en-US"/>
              <a:t>、</a:t>
            </a:r>
            <a:r>
              <a:rPr lang="en-US" altLang="zh-CN"/>
              <a:t>F</a:t>
            </a:r>
            <a:r>
              <a:rPr lang="en-US"/>
              <a:t>CS</a:t>
            </a:r>
            <a:r>
              <a:rPr lang="zh-CN" altLang="en-US"/>
              <a:t>温度变送器组成及工作原理</a:t>
            </a:r>
            <a:endParaRPr lang="zh-CN" altLang="en-US"/>
          </a:p>
        </p:txBody>
      </p:sp>
      <p:sp>
        <p:nvSpPr>
          <p:cNvPr id="6" name="文本框 5"/>
          <p:cNvSpPr txBox="1"/>
          <p:nvPr/>
        </p:nvSpPr>
        <p:spPr>
          <a:xfrm>
            <a:off x="1186815" y="3270250"/>
            <a:ext cx="6354445" cy="521970"/>
          </a:xfrm>
          <a:prstGeom prst="rect">
            <a:avLst/>
          </a:prstGeom>
          <a:noFill/>
        </p:spPr>
        <p:txBody>
          <a:bodyPr wrap="square" rtlCol="0">
            <a:spAutoFit/>
          </a:bodyPr>
          <a:p>
            <a:r>
              <a:rPr lang="en-US" altLang="zh-CN"/>
              <a:t>4</a:t>
            </a:r>
            <a:r>
              <a:rPr lang="zh-CN" altLang="en-US"/>
              <a:t>、</a:t>
            </a:r>
            <a:r>
              <a:rPr lang="en-US" altLang="zh-CN"/>
              <a:t>F</a:t>
            </a:r>
            <a:r>
              <a:rPr lang="en-US"/>
              <a:t>CS</a:t>
            </a:r>
            <a:r>
              <a:rPr lang="zh-CN" altLang="en-US"/>
              <a:t>阀门定位器组成及工作原理</a:t>
            </a:r>
            <a:endParaRPr lang="zh-CN" altLang="en-US"/>
          </a:p>
        </p:txBody>
      </p:sp>
      <p:sp>
        <p:nvSpPr>
          <p:cNvPr id="7" name="文本框 6"/>
          <p:cNvSpPr txBox="1"/>
          <p:nvPr/>
        </p:nvSpPr>
        <p:spPr>
          <a:xfrm>
            <a:off x="1186815" y="3919855"/>
            <a:ext cx="7146290" cy="521970"/>
          </a:xfrm>
          <a:prstGeom prst="rect">
            <a:avLst/>
          </a:prstGeom>
          <a:noFill/>
        </p:spPr>
        <p:txBody>
          <a:bodyPr wrap="square" rtlCol="0">
            <a:spAutoFit/>
          </a:bodyPr>
          <a:p>
            <a:r>
              <a:rPr lang="en-US" altLang="zh-CN"/>
              <a:t>5</a:t>
            </a:r>
            <a:r>
              <a:rPr lang="zh-CN" altLang="en-US"/>
              <a:t>、</a:t>
            </a:r>
            <a:r>
              <a:rPr lang="en-US" altLang="zh-CN"/>
              <a:t>F</a:t>
            </a:r>
            <a:r>
              <a:rPr lang="en-US"/>
              <a:t>CS</a:t>
            </a:r>
            <a:r>
              <a:rPr lang="zh-CN" altLang="en-US"/>
              <a:t>组态步骤</a:t>
            </a:r>
            <a:endParaRPr lang="zh-CN" altLang="en-US"/>
          </a:p>
        </p:txBody>
      </p:sp>
    </p:spTree>
  </p:cSld>
  <p:clrMapOvr>
    <a:masterClrMapping/>
  </p:clrMapOvr>
  <p:transition spd="slow" advClick="0">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7170" name="Rectangle 3"/>
          <p:cNvSpPr/>
          <p:nvPr/>
        </p:nvSpPr>
        <p:spPr>
          <a:xfrm>
            <a:off x="1425258" y="762318"/>
            <a:ext cx="8291512" cy="2738437"/>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3</a:t>
            </a:r>
            <a:r>
              <a:rPr lang="zh-CN" altLang="en-US" b="1" dirty="0">
                <a:latin typeface="Times New Roman" panose="02020603050405020304" pitchFamily="18" charset="0"/>
              </a:rPr>
              <a:t>、</a:t>
            </a:r>
            <a:r>
              <a:rPr lang="en-US" altLang="zh-CN" b="1" dirty="0">
                <a:latin typeface="Times New Roman" panose="02020603050405020304" pitchFamily="18" charset="0"/>
              </a:rPr>
              <a:t>F</a:t>
            </a:r>
            <a:r>
              <a:rPr lang="zh-CN" altLang="en-US" b="1" dirty="0">
                <a:latin typeface="Times New Roman" panose="02020603050405020304" pitchFamily="18" charset="0"/>
              </a:rPr>
              <a:t>CS的特点</a:t>
            </a:r>
            <a:endParaRPr lang="zh-CN" altLang="en-US"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）实现了全数字化通信，节省了信号电缆</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）实现了不同厂家产品的互操作性</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）实现了真正的分散控制</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4</a:t>
            </a:r>
            <a:r>
              <a:rPr lang="zh-CN" altLang="en-US" sz="2400" b="1" dirty="0">
                <a:latin typeface="Times New Roman" panose="02020603050405020304" pitchFamily="18" charset="0"/>
              </a:rPr>
              <a:t>）控制策略与组态简单一致的操作</a:t>
            </a:r>
            <a:endParaRPr lang="zh-CN" altLang="en-US" sz="2400" b="1" dirty="0">
              <a:latin typeface="Times New Roman" panose="02020603050405020304" pitchFamily="18" charset="0"/>
            </a:endParaRPr>
          </a:p>
        </p:txBody>
      </p:sp>
      <p:pic>
        <p:nvPicPr>
          <p:cNvPr id="7171" name="Picture 4"/>
          <p:cNvPicPr>
            <a:picLocks noChangeAspect="1"/>
          </p:cNvPicPr>
          <p:nvPr/>
        </p:nvPicPr>
        <p:blipFill>
          <a:blip r:embed="rId1"/>
          <a:stretch>
            <a:fillRect/>
          </a:stretch>
        </p:blipFill>
        <p:spPr>
          <a:xfrm>
            <a:off x="1930083" y="3864293"/>
            <a:ext cx="5256212" cy="2473325"/>
          </a:xfrm>
          <a:prstGeom prst="rect">
            <a:avLst/>
          </a:prstGeom>
          <a:noFill/>
          <a:ln w="9525">
            <a:noFill/>
          </a:ln>
        </p:spPr>
      </p:pic>
    </p:spTree>
  </p:cSld>
  <p:clrMapOvr>
    <a:masterClrMapping/>
  </p:clrMapOvr>
  <p:transition spd="slow" advClick="0">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grpSp>
        <p:nvGrpSpPr>
          <p:cNvPr id="8194" name="组合 12291"/>
          <p:cNvGrpSpPr/>
          <p:nvPr/>
        </p:nvGrpSpPr>
        <p:grpSpPr>
          <a:xfrm>
            <a:off x="1959293" y="1496060"/>
            <a:ext cx="7769225" cy="1584325"/>
            <a:chOff x="-640" y="0"/>
            <a:chExt cx="5631" cy="998"/>
          </a:xfrm>
        </p:grpSpPr>
        <p:sp>
          <p:nvSpPr>
            <p:cNvPr id="8195" name="矩形 12292"/>
            <p:cNvSpPr/>
            <p:nvPr/>
          </p:nvSpPr>
          <p:spPr>
            <a:xfrm>
              <a:off x="136" y="0"/>
              <a:ext cx="771" cy="273"/>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操作员站</a:t>
              </a:r>
              <a:endParaRPr lang="zh-CN" altLang="en-US" sz="2000" b="1" dirty="0">
                <a:latin typeface="Times New Roman" panose="02020603050405020304" pitchFamily="18" charset="0"/>
              </a:endParaRPr>
            </a:p>
          </p:txBody>
        </p:sp>
        <p:sp>
          <p:nvSpPr>
            <p:cNvPr id="8196" name="矩形 12294"/>
            <p:cNvSpPr/>
            <p:nvPr/>
          </p:nvSpPr>
          <p:spPr>
            <a:xfrm>
              <a:off x="1202" y="0"/>
              <a:ext cx="771" cy="273"/>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工程师站</a:t>
              </a:r>
              <a:endParaRPr lang="zh-CN" altLang="en-US" sz="2000" b="1" dirty="0">
                <a:latin typeface="Times New Roman" panose="02020603050405020304" pitchFamily="18" charset="0"/>
              </a:endParaRPr>
            </a:p>
          </p:txBody>
        </p:sp>
        <p:sp>
          <p:nvSpPr>
            <p:cNvPr id="8197" name="文本框 12295"/>
            <p:cNvSpPr txBox="1"/>
            <p:nvPr/>
          </p:nvSpPr>
          <p:spPr>
            <a:xfrm>
              <a:off x="862" y="59"/>
              <a:ext cx="590" cy="327"/>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8198" name="直接连接符 12296"/>
            <p:cNvSpPr/>
            <p:nvPr/>
          </p:nvSpPr>
          <p:spPr>
            <a:xfrm>
              <a:off x="-640" y="998"/>
              <a:ext cx="5631" cy="0"/>
            </a:xfrm>
            <a:prstGeom prst="line">
              <a:avLst/>
            </a:prstGeom>
            <a:ln w="9525" cap="flat" cmpd="sng">
              <a:solidFill>
                <a:schemeClr val="tx1"/>
              </a:solidFill>
              <a:prstDash val="solid"/>
              <a:round/>
              <a:headEnd type="none" w="med" len="med"/>
              <a:tailEnd type="none" w="med" len="med"/>
            </a:ln>
          </p:spPr>
        </p:sp>
        <p:sp>
          <p:nvSpPr>
            <p:cNvPr id="8199" name="直接连接符 12297"/>
            <p:cNvSpPr/>
            <p:nvPr/>
          </p:nvSpPr>
          <p:spPr>
            <a:xfrm>
              <a:off x="544" y="273"/>
              <a:ext cx="0" cy="226"/>
            </a:xfrm>
            <a:prstGeom prst="line">
              <a:avLst/>
            </a:prstGeom>
            <a:ln w="9525" cap="flat" cmpd="sng">
              <a:solidFill>
                <a:schemeClr val="tx1"/>
              </a:solidFill>
              <a:prstDash val="solid"/>
              <a:round/>
              <a:headEnd type="none" w="med" len="med"/>
              <a:tailEnd type="none" w="med" len="med"/>
            </a:ln>
          </p:spPr>
        </p:sp>
        <p:sp>
          <p:nvSpPr>
            <p:cNvPr id="8200" name="直接连接符 12298"/>
            <p:cNvSpPr/>
            <p:nvPr/>
          </p:nvSpPr>
          <p:spPr>
            <a:xfrm>
              <a:off x="1452" y="273"/>
              <a:ext cx="0" cy="226"/>
            </a:xfrm>
            <a:prstGeom prst="line">
              <a:avLst/>
            </a:prstGeom>
            <a:ln w="9525" cap="flat" cmpd="sng">
              <a:solidFill>
                <a:schemeClr val="tx1"/>
              </a:solidFill>
              <a:prstDash val="solid"/>
              <a:round/>
              <a:headEnd type="none" w="med" len="med"/>
              <a:tailEnd type="none" w="med" len="med"/>
            </a:ln>
          </p:spPr>
        </p:sp>
      </p:grpSp>
      <p:sp>
        <p:nvSpPr>
          <p:cNvPr id="8201" name="矩形 1"/>
          <p:cNvSpPr/>
          <p:nvPr/>
        </p:nvSpPr>
        <p:spPr>
          <a:xfrm>
            <a:off x="6101080" y="2721610"/>
            <a:ext cx="1422400" cy="461963"/>
          </a:xfrm>
          <a:prstGeom prst="rect">
            <a:avLst/>
          </a:prstGeom>
          <a:noFill/>
          <a:ln w="9525">
            <a:noFill/>
          </a:ln>
        </p:spPr>
        <p:txBody>
          <a:bodyPr wrap="none" anchor="t">
            <a:spAutoFit/>
          </a:bodyPr>
          <a:p>
            <a:r>
              <a:rPr lang="zh-CN" altLang="en-US" sz="2400" b="1" dirty="0">
                <a:solidFill>
                  <a:srgbClr val="FF0000"/>
                </a:solidFill>
                <a:latin typeface="Times New Roman" panose="02020603050405020304" pitchFamily="18" charset="0"/>
              </a:rPr>
              <a:t>现场总线</a:t>
            </a:r>
            <a:endParaRPr lang="zh-CN" altLang="en-US" sz="2400" dirty="0">
              <a:solidFill>
                <a:srgbClr val="FF0000"/>
              </a:solidFill>
              <a:latin typeface="Arial" panose="020B0604020202020204" pitchFamily="34" charset="0"/>
            </a:endParaRPr>
          </a:p>
        </p:txBody>
      </p:sp>
      <p:sp>
        <p:nvSpPr>
          <p:cNvPr id="8202" name="矩形 12312"/>
          <p:cNvSpPr/>
          <p:nvPr/>
        </p:nvSpPr>
        <p:spPr>
          <a:xfrm>
            <a:off x="1648143" y="3909060"/>
            <a:ext cx="1289050" cy="744538"/>
          </a:xfrm>
          <a:prstGeom prst="rect">
            <a:avLst/>
          </a:prstGeom>
          <a:noFill/>
          <a:ln w="9525" cap="flat" cmpd="sng">
            <a:solidFill>
              <a:schemeClr val="tx1"/>
            </a:solidFill>
            <a:prstDash val="solid"/>
            <a:miter/>
            <a:headEnd type="none" w="med" len="med"/>
            <a:tailEnd type="none" w="med" len="med"/>
          </a:ln>
        </p:spPr>
        <p:txBody>
          <a:bodyPr wrap="none" anchor="ctr"/>
          <a:p>
            <a:pPr algn="ctr"/>
            <a:r>
              <a:rPr lang="en-US" altLang="zh-CN" sz="2000" b="1" dirty="0">
                <a:latin typeface="Times New Roman" panose="02020603050405020304" pitchFamily="18" charset="0"/>
              </a:rPr>
              <a:t>24V</a:t>
            </a:r>
            <a:r>
              <a:rPr lang="zh-CN" altLang="zh-CN" sz="2000" b="1" dirty="0">
                <a:latin typeface="Times New Roman" panose="02020603050405020304" pitchFamily="18" charset="0"/>
              </a:rPr>
              <a:t>电源</a:t>
            </a:r>
            <a:endParaRPr lang="zh-CN" altLang="zh-CN" sz="2000" b="1" dirty="0">
              <a:latin typeface="Times New Roman" panose="02020603050405020304" pitchFamily="18" charset="0"/>
            </a:endParaRPr>
          </a:p>
          <a:p>
            <a:pPr algn="ctr"/>
            <a:r>
              <a:rPr lang="en-US" altLang="zh-CN" sz="2000" b="1" dirty="0">
                <a:latin typeface="Times New Roman" panose="02020603050405020304" pitchFamily="18" charset="0"/>
              </a:rPr>
              <a:t>PS1302</a:t>
            </a:r>
            <a:endParaRPr lang="en-US" altLang="zh-CN" sz="2000" b="1" dirty="0">
              <a:latin typeface="Times New Roman" panose="02020603050405020304" pitchFamily="18" charset="0"/>
            </a:endParaRPr>
          </a:p>
        </p:txBody>
      </p:sp>
      <p:sp>
        <p:nvSpPr>
          <p:cNvPr id="8203" name="矩形 12292"/>
          <p:cNvSpPr/>
          <p:nvPr/>
        </p:nvSpPr>
        <p:spPr>
          <a:xfrm>
            <a:off x="4494530" y="2288223"/>
            <a:ext cx="1063625" cy="433387"/>
          </a:xfrm>
          <a:prstGeom prst="rect">
            <a:avLst/>
          </a:prstGeom>
          <a:noFill/>
          <a:ln w="9525" cap="flat" cmpd="sng">
            <a:solidFill>
              <a:schemeClr val="tx1"/>
            </a:solidFill>
            <a:prstDash val="solid"/>
            <a:miter/>
            <a:headEnd type="none" w="med" len="med"/>
            <a:tailEnd type="none" w="med" len="med"/>
          </a:ln>
        </p:spPr>
        <p:txBody>
          <a:bodyPr wrap="none" anchor="ctr"/>
          <a:p>
            <a:pPr algn="ctr"/>
            <a:r>
              <a:rPr lang="en-US" altLang="zh-CN" sz="2000" b="1" dirty="0">
                <a:latin typeface="Times New Roman" panose="02020603050405020304" pitchFamily="18" charset="0"/>
              </a:rPr>
              <a:t>PCI</a:t>
            </a:r>
            <a:endParaRPr lang="en-US" altLang="zh-CN" sz="2000" b="1" dirty="0">
              <a:latin typeface="Times New Roman" panose="02020603050405020304" pitchFamily="18" charset="0"/>
            </a:endParaRPr>
          </a:p>
        </p:txBody>
      </p:sp>
      <p:sp>
        <p:nvSpPr>
          <p:cNvPr id="8204" name="矩形 12292"/>
          <p:cNvSpPr/>
          <p:nvPr/>
        </p:nvSpPr>
        <p:spPr>
          <a:xfrm>
            <a:off x="3062605" y="2288223"/>
            <a:ext cx="1063625" cy="433387"/>
          </a:xfrm>
          <a:prstGeom prst="rect">
            <a:avLst/>
          </a:prstGeom>
          <a:noFill/>
          <a:ln w="9525" cap="flat" cmpd="sng">
            <a:solidFill>
              <a:schemeClr val="tx1"/>
            </a:solidFill>
            <a:prstDash val="solid"/>
            <a:miter/>
            <a:headEnd type="none" w="med" len="med"/>
            <a:tailEnd type="none" w="med" len="med"/>
          </a:ln>
        </p:spPr>
        <p:txBody>
          <a:bodyPr wrap="none" anchor="ctr"/>
          <a:p>
            <a:pPr algn="ctr"/>
            <a:r>
              <a:rPr lang="en-US" altLang="zh-CN" sz="2000" b="1" dirty="0">
                <a:latin typeface="Times New Roman" panose="02020603050405020304" pitchFamily="18" charset="0"/>
              </a:rPr>
              <a:t>PCI</a:t>
            </a:r>
            <a:endParaRPr lang="en-US" altLang="zh-CN" sz="2000" b="1" dirty="0">
              <a:latin typeface="Times New Roman" panose="02020603050405020304" pitchFamily="18" charset="0"/>
            </a:endParaRPr>
          </a:p>
        </p:txBody>
      </p:sp>
      <p:sp>
        <p:nvSpPr>
          <p:cNvPr id="8205" name="直接连接符 12298"/>
          <p:cNvSpPr/>
          <p:nvPr/>
        </p:nvSpPr>
        <p:spPr>
          <a:xfrm>
            <a:off x="4846955" y="2721610"/>
            <a:ext cx="0" cy="358775"/>
          </a:xfrm>
          <a:prstGeom prst="line">
            <a:avLst/>
          </a:prstGeom>
          <a:ln w="9525" cap="flat" cmpd="sng">
            <a:solidFill>
              <a:schemeClr val="tx1"/>
            </a:solidFill>
            <a:prstDash val="solid"/>
            <a:round/>
            <a:headEnd type="none" w="med" len="med"/>
            <a:tailEnd type="none" w="med" len="med"/>
          </a:ln>
        </p:spPr>
      </p:sp>
      <p:sp>
        <p:nvSpPr>
          <p:cNvPr id="8206" name="直接连接符 12298"/>
          <p:cNvSpPr/>
          <p:nvPr/>
        </p:nvSpPr>
        <p:spPr>
          <a:xfrm>
            <a:off x="3592830" y="2721610"/>
            <a:ext cx="1588" cy="358775"/>
          </a:xfrm>
          <a:prstGeom prst="line">
            <a:avLst/>
          </a:prstGeom>
          <a:ln w="9525" cap="flat" cmpd="sng">
            <a:solidFill>
              <a:schemeClr val="tx1"/>
            </a:solidFill>
            <a:prstDash val="solid"/>
            <a:round/>
            <a:headEnd type="none" w="med" len="med"/>
            <a:tailEnd type="none" w="med" len="med"/>
          </a:ln>
        </p:spPr>
      </p:sp>
      <p:sp>
        <p:nvSpPr>
          <p:cNvPr id="8207" name="矩形 12312"/>
          <p:cNvSpPr/>
          <p:nvPr/>
        </p:nvSpPr>
        <p:spPr>
          <a:xfrm>
            <a:off x="3215005" y="3909060"/>
            <a:ext cx="1290638" cy="744538"/>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zh-CN" sz="2000" b="1" dirty="0">
                <a:latin typeface="Times New Roman" panose="02020603050405020304" pitchFamily="18" charset="0"/>
              </a:rPr>
              <a:t>安全栅</a:t>
            </a:r>
            <a:endParaRPr lang="zh-CN" altLang="zh-CN" sz="2000" b="1" dirty="0">
              <a:latin typeface="Times New Roman" panose="02020603050405020304" pitchFamily="18" charset="0"/>
            </a:endParaRPr>
          </a:p>
          <a:p>
            <a:pPr algn="ctr"/>
            <a:r>
              <a:rPr lang="en-US" altLang="zh-CN" sz="2000" b="1" dirty="0">
                <a:latin typeface="Times New Roman" panose="02020603050405020304" pitchFamily="18" charset="0"/>
              </a:rPr>
              <a:t>PB302</a:t>
            </a:r>
            <a:endParaRPr lang="en-US" altLang="zh-CN" sz="2000" b="1" dirty="0">
              <a:latin typeface="Times New Roman" panose="02020603050405020304" pitchFamily="18" charset="0"/>
            </a:endParaRPr>
          </a:p>
        </p:txBody>
      </p:sp>
      <p:sp>
        <p:nvSpPr>
          <p:cNvPr id="8208" name="矩形 12312"/>
          <p:cNvSpPr/>
          <p:nvPr/>
        </p:nvSpPr>
        <p:spPr>
          <a:xfrm>
            <a:off x="5699443" y="3909060"/>
            <a:ext cx="1290637" cy="744538"/>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zh-CN" sz="2000" b="1" dirty="0">
                <a:latin typeface="Times New Roman" panose="02020603050405020304" pitchFamily="18" charset="0"/>
              </a:rPr>
              <a:t>安全栅</a:t>
            </a:r>
            <a:endParaRPr lang="zh-CN" altLang="zh-CN" sz="2000" b="1" dirty="0">
              <a:latin typeface="Times New Roman" panose="02020603050405020304" pitchFamily="18" charset="0"/>
            </a:endParaRPr>
          </a:p>
          <a:p>
            <a:pPr algn="ctr"/>
            <a:r>
              <a:rPr lang="en-US" altLang="zh-CN" sz="2000" b="1" dirty="0">
                <a:latin typeface="Times New Roman" panose="02020603050405020304" pitchFamily="18" charset="0"/>
              </a:rPr>
              <a:t>PB302</a:t>
            </a:r>
            <a:endParaRPr lang="en-US" altLang="zh-CN" sz="2000" b="1" dirty="0">
              <a:latin typeface="Times New Roman" panose="02020603050405020304" pitchFamily="18" charset="0"/>
            </a:endParaRPr>
          </a:p>
        </p:txBody>
      </p:sp>
      <p:sp>
        <p:nvSpPr>
          <p:cNvPr id="9" name="椭圆 8"/>
          <p:cNvSpPr/>
          <p:nvPr/>
        </p:nvSpPr>
        <p:spPr>
          <a:xfrm>
            <a:off x="4721543" y="4201160"/>
            <a:ext cx="76200" cy="161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 name="椭圆 9"/>
          <p:cNvSpPr/>
          <p:nvPr/>
        </p:nvSpPr>
        <p:spPr>
          <a:xfrm>
            <a:off x="5039043" y="4201160"/>
            <a:ext cx="76200" cy="161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 name="椭圆 10"/>
          <p:cNvSpPr/>
          <p:nvPr/>
        </p:nvSpPr>
        <p:spPr>
          <a:xfrm>
            <a:off x="5356543" y="4201160"/>
            <a:ext cx="76200" cy="1619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212" name="直接连接符 12298"/>
          <p:cNvSpPr/>
          <p:nvPr/>
        </p:nvSpPr>
        <p:spPr>
          <a:xfrm>
            <a:off x="3735705" y="3080385"/>
            <a:ext cx="1588" cy="828675"/>
          </a:xfrm>
          <a:prstGeom prst="line">
            <a:avLst/>
          </a:prstGeom>
          <a:ln w="9525" cap="flat" cmpd="sng">
            <a:solidFill>
              <a:schemeClr val="tx1"/>
            </a:solidFill>
            <a:prstDash val="solid"/>
            <a:round/>
            <a:headEnd type="none" w="med" len="med"/>
            <a:tailEnd type="none" w="med" len="med"/>
          </a:ln>
        </p:spPr>
      </p:sp>
      <p:sp>
        <p:nvSpPr>
          <p:cNvPr id="8213" name="直接连接符 12298"/>
          <p:cNvSpPr/>
          <p:nvPr/>
        </p:nvSpPr>
        <p:spPr>
          <a:xfrm>
            <a:off x="6343968" y="3080385"/>
            <a:ext cx="1587" cy="828675"/>
          </a:xfrm>
          <a:prstGeom prst="line">
            <a:avLst/>
          </a:prstGeom>
          <a:ln w="9525" cap="flat" cmpd="sng">
            <a:solidFill>
              <a:schemeClr val="tx1"/>
            </a:solidFill>
            <a:prstDash val="solid"/>
            <a:round/>
            <a:headEnd type="none" w="med" len="med"/>
            <a:tailEnd type="none" w="med" len="med"/>
          </a:ln>
        </p:spPr>
      </p:sp>
      <p:sp>
        <p:nvSpPr>
          <p:cNvPr id="8214" name="直接连接符 12298"/>
          <p:cNvSpPr/>
          <p:nvPr/>
        </p:nvSpPr>
        <p:spPr>
          <a:xfrm>
            <a:off x="3859530" y="4653598"/>
            <a:ext cx="1588" cy="358775"/>
          </a:xfrm>
          <a:prstGeom prst="line">
            <a:avLst/>
          </a:prstGeom>
          <a:ln w="9525" cap="flat" cmpd="sng">
            <a:solidFill>
              <a:schemeClr val="tx1"/>
            </a:solidFill>
            <a:prstDash val="solid"/>
            <a:round/>
            <a:headEnd type="none" w="med" len="med"/>
            <a:tailEnd type="none" w="med" len="med"/>
          </a:ln>
        </p:spPr>
      </p:sp>
      <p:sp>
        <p:nvSpPr>
          <p:cNvPr id="8215" name="直接连接符 12298"/>
          <p:cNvSpPr/>
          <p:nvPr/>
        </p:nvSpPr>
        <p:spPr>
          <a:xfrm>
            <a:off x="6345555" y="4653598"/>
            <a:ext cx="0" cy="358775"/>
          </a:xfrm>
          <a:prstGeom prst="line">
            <a:avLst/>
          </a:prstGeom>
          <a:ln w="9525" cap="flat" cmpd="sng">
            <a:solidFill>
              <a:schemeClr val="tx1"/>
            </a:solidFill>
            <a:prstDash val="solid"/>
            <a:round/>
            <a:headEnd type="none" w="med" len="med"/>
            <a:tailEnd type="none" w="med" len="med"/>
          </a:ln>
        </p:spPr>
      </p:sp>
      <p:sp>
        <p:nvSpPr>
          <p:cNvPr id="8216" name="矩形 12312"/>
          <p:cNvSpPr/>
          <p:nvPr/>
        </p:nvSpPr>
        <p:spPr>
          <a:xfrm>
            <a:off x="1604010" y="5012373"/>
            <a:ext cx="2427288" cy="744537"/>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压力流量液位变送器</a:t>
            </a:r>
            <a:endParaRPr lang="zh-CN" altLang="en-US" sz="2000" b="1" dirty="0">
              <a:latin typeface="Times New Roman" panose="02020603050405020304" pitchFamily="18" charset="0"/>
            </a:endParaRPr>
          </a:p>
          <a:p>
            <a:pPr algn="ctr"/>
            <a:r>
              <a:rPr lang="en-US" altLang="zh-CN" sz="2000" b="1" dirty="0">
                <a:latin typeface="Times New Roman" panose="02020603050405020304" pitchFamily="18" charset="0"/>
              </a:rPr>
              <a:t>LD302</a:t>
            </a:r>
            <a:endParaRPr lang="en-US" altLang="zh-CN" sz="2000" b="1" dirty="0">
              <a:latin typeface="Times New Roman" panose="02020603050405020304" pitchFamily="18" charset="0"/>
            </a:endParaRPr>
          </a:p>
        </p:txBody>
      </p:sp>
      <p:sp>
        <p:nvSpPr>
          <p:cNvPr id="8217" name="矩形 12312"/>
          <p:cNvSpPr/>
          <p:nvPr/>
        </p:nvSpPr>
        <p:spPr>
          <a:xfrm>
            <a:off x="5564188" y="5012373"/>
            <a:ext cx="1633537" cy="744537"/>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温度变送器</a:t>
            </a:r>
            <a:endParaRPr lang="zh-CN" altLang="en-US" sz="2000" b="1" dirty="0">
              <a:latin typeface="Times New Roman" panose="02020603050405020304" pitchFamily="18" charset="0"/>
            </a:endParaRPr>
          </a:p>
          <a:p>
            <a:pPr algn="ctr"/>
            <a:r>
              <a:rPr lang="en-US" altLang="zh-CN" sz="2000" b="1" dirty="0">
                <a:latin typeface="Times New Roman" panose="02020603050405020304" pitchFamily="18" charset="0"/>
              </a:rPr>
              <a:t>TT302</a:t>
            </a:r>
            <a:endParaRPr lang="en-US" altLang="zh-CN" sz="2000" b="1" dirty="0">
              <a:latin typeface="Times New Roman" panose="02020603050405020304" pitchFamily="18" charset="0"/>
            </a:endParaRPr>
          </a:p>
        </p:txBody>
      </p:sp>
      <p:sp>
        <p:nvSpPr>
          <p:cNvPr id="8218" name="直接连接符 12298"/>
          <p:cNvSpPr/>
          <p:nvPr/>
        </p:nvSpPr>
        <p:spPr>
          <a:xfrm>
            <a:off x="2291080" y="3080385"/>
            <a:ext cx="3175" cy="828675"/>
          </a:xfrm>
          <a:prstGeom prst="line">
            <a:avLst/>
          </a:prstGeom>
          <a:ln w="9525" cap="flat" cmpd="sng">
            <a:solidFill>
              <a:schemeClr val="tx1"/>
            </a:solidFill>
            <a:prstDash val="solid"/>
            <a:round/>
            <a:headEnd type="none" w="med" len="med"/>
            <a:tailEnd type="none" w="med" len="med"/>
          </a:ln>
        </p:spPr>
      </p:sp>
      <p:sp>
        <p:nvSpPr>
          <p:cNvPr id="8219" name="直接连接符 12298"/>
          <p:cNvSpPr/>
          <p:nvPr/>
        </p:nvSpPr>
        <p:spPr>
          <a:xfrm>
            <a:off x="7918768" y="3080385"/>
            <a:ext cx="1587" cy="828675"/>
          </a:xfrm>
          <a:prstGeom prst="line">
            <a:avLst/>
          </a:prstGeom>
          <a:ln w="9525" cap="flat" cmpd="sng">
            <a:solidFill>
              <a:schemeClr val="tx1"/>
            </a:solidFill>
            <a:prstDash val="solid"/>
            <a:round/>
            <a:headEnd type="none" w="med" len="med"/>
            <a:tailEnd type="none" w="med" len="med"/>
          </a:ln>
        </p:spPr>
      </p:sp>
      <p:sp>
        <p:nvSpPr>
          <p:cNvPr id="8220" name="矩形 12312"/>
          <p:cNvSpPr/>
          <p:nvPr/>
        </p:nvSpPr>
        <p:spPr>
          <a:xfrm>
            <a:off x="7161530" y="3910648"/>
            <a:ext cx="1911350" cy="744537"/>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电流</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总线转换器</a:t>
            </a:r>
            <a:endParaRPr lang="zh-CN" altLang="en-US" sz="2000" b="1" dirty="0">
              <a:latin typeface="Times New Roman" panose="02020603050405020304" pitchFamily="18" charset="0"/>
            </a:endParaRPr>
          </a:p>
          <a:p>
            <a:pPr algn="ctr"/>
            <a:r>
              <a:rPr lang="en-US" altLang="zh-CN" sz="2000" b="1" dirty="0">
                <a:latin typeface="Times New Roman" panose="02020603050405020304" pitchFamily="18" charset="0"/>
              </a:rPr>
              <a:t>IF302</a:t>
            </a:r>
            <a:endParaRPr lang="en-US" altLang="zh-CN" sz="2000" b="1" dirty="0">
              <a:latin typeface="Times New Roman" panose="02020603050405020304" pitchFamily="18" charset="0"/>
            </a:endParaRPr>
          </a:p>
        </p:txBody>
      </p:sp>
      <p:sp>
        <p:nvSpPr>
          <p:cNvPr id="8221" name="矩形 12312"/>
          <p:cNvSpPr/>
          <p:nvPr/>
        </p:nvSpPr>
        <p:spPr>
          <a:xfrm>
            <a:off x="8142605" y="5012373"/>
            <a:ext cx="1911350" cy="744537"/>
          </a:xfrm>
          <a:prstGeom prst="rect">
            <a:avLst/>
          </a:prstGeom>
          <a:noFill/>
          <a:ln w="9525" cap="flat" cmpd="sng">
            <a:solidFill>
              <a:schemeClr val="tx1"/>
            </a:solidFill>
            <a:prstDash val="solid"/>
            <a:miter/>
            <a:headEnd type="none" w="med" len="med"/>
            <a:tailEnd type="none" w="med" len="med"/>
          </a:ln>
        </p:spPr>
        <p:txBody>
          <a:bodyPr wrap="none" anchor="ctr"/>
          <a:p>
            <a:pPr algn="ctr"/>
            <a:r>
              <a:rPr lang="zh-CN" altLang="en-US" sz="2000" b="1" dirty="0">
                <a:latin typeface="Times New Roman" panose="02020603050405020304" pitchFamily="18" charset="0"/>
              </a:rPr>
              <a:t>总线</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电流转换器</a:t>
            </a:r>
            <a:endParaRPr lang="zh-CN" altLang="en-US" sz="2000" b="1" dirty="0">
              <a:latin typeface="Times New Roman" panose="02020603050405020304" pitchFamily="18" charset="0"/>
            </a:endParaRPr>
          </a:p>
          <a:p>
            <a:pPr algn="ctr"/>
            <a:r>
              <a:rPr lang="en-US" altLang="zh-CN" sz="2000" b="1" dirty="0">
                <a:latin typeface="Times New Roman" panose="02020603050405020304" pitchFamily="18" charset="0"/>
              </a:rPr>
              <a:t>FI302</a:t>
            </a:r>
            <a:endParaRPr lang="en-US" altLang="zh-CN" sz="2000" b="1" dirty="0">
              <a:latin typeface="Times New Roman" panose="02020603050405020304" pitchFamily="18" charset="0"/>
            </a:endParaRPr>
          </a:p>
        </p:txBody>
      </p:sp>
      <p:sp>
        <p:nvSpPr>
          <p:cNvPr id="8222" name="直接连接符 12298"/>
          <p:cNvSpPr/>
          <p:nvPr/>
        </p:nvSpPr>
        <p:spPr>
          <a:xfrm>
            <a:off x="9361805" y="3080385"/>
            <a:ext cx="3175" cy="1931988"/>
          </a:xfrm>
          <a:prstGeom prst="line">
            <a:avLst/>
          </a:prstGeom>
          <a:ln w="9525" cap="flat" cmpd="sng">
            <a:solidFill>
              <a:schemeClr val="tx1"/>
            </a:solidFill>
            <a:prstDash val="solid"/>
            <a:round/>
            <a:headEnd type="none" w="med" len="med"/>
            <a:tailEnd type="none" w="med" len="med"/>
          </a:ln>
        </p:spPr>
      </p:sp>
      <p:sp>
        <p:nvSpPr>
          <p:cNvPr id="8223" name="Rectangle 3"/>
          <p:cNvSpPr/>
          <p:nvPr/>
        </p:nvSpPr>
        <p:spPr>
          <a:xfrm>
            <a:off x="1959293" y="889953"/>
            <a:ext cx="3190875" cy="460375"/>
          </a:xfrm>
          <a:prstGeom prst="rect">
            <a:avLst/>
          </a:prstGeom>
          <a:noFill/>
          <a:ln w="9525">
            <a:noFill/>
          </a:ln>
        </p:spPr>
        <p:txBody>
          <a:bodyPr wrap="square" anchor="t">
            <a:spAutoFit/>
          </a:bodyPr>
          <a:p>
            <a:pPr>
              <a:spcBef>
                <a:spcPct val="50000"/>
              </a:spcBef>
            </a:pPr>
            <a:r>
              <a:rPr lang="en-US" altLang="zh-CN" sz="2400" b="1" dirty="0">
                <a:latin typeface="Times New Roman" panose="02020603050405020304" pitchFamily="18" charset="0"/>
              </a:rPr>
              <a:t>4</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F</a:t>
            </a:r>
            <a:r>
              <a:rPr lang="zh-CN" altLang="en-US" sz="2400" b="1" dirty="0">
                <a:latin typeface="Times New Roman" panose="02020603050405020304" pitchFamily="18" charset="0"/>
              </a:rPr>
              <a:t>CS的组成结构</a:t>
            </a:r>
            <a:endParaRPr lang="zh-CN" altLang="en-US" sz="2400" b="1" dirty="0">
              <a:latin typeface="Times New Roman" panose="02020603050405020304" pitchFamily="18" charset="0"/>
            </a:endParaRPr>
          </a:p>
        </p:txBody>
      </p:sp>
      <p:sp>
        <p:nvSpPr>
          <p:cNvPr id="4" name="Rectangle 3"/>
          <p:cNvSpPr/>
          <p:nvPr/>
        </p:nvSpPr>
        <p:spPr>
          <a:xfrm>
            <a:off x="4006533" y="5942013"/>
            <a:ext cx="319087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9-3 </a:t>
            </a:r>
            <a:r>
              <a:rPr lang="en-US" altLang="zh-CN" sz="2400" b="1" dirty="0">
                <a:latin typeface="Times New Roman" panose="02020603050405020304" pitchFamily="18" charset="0"/>
              </a:rPr>
              <a:t>F</a:t>
            </a:r>
            <a:r>
              <a:rPr lang="zh-CN" altLang="en-US" sz="2400" b="1" dirty="0">
                <a:latin typeface="Times New Roman" panose="02020603050405020304" pitchFamily="18" charset="0"/>
              </a:rPr>
              <a:t>CS的组成结构</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9218" name="Rectangle 3"/>
          <p:cNvSpPr/>
          <p:nvPr/>
        </p:nvSpPr>
        <p:spPr>
          <a:xfrm>
            <a:off x="931545" y="1200150"/>
            <a:ext cx="10153015" cy="4707890"/>
          </a:xfrm>
          <a:prstGeom prst="rect">
            <a:avLst/>
          </a:prstGeom>
          <a:noFill/>
          <a:ln w="9525">
            <a:noFill/>
          </a:ln>
        </p:spPr>
        <p:txBody>
          <a:bodyPr wrap="square" anchor="t">
            <a:spAutoFit/>
          </a:bodyPr>
          <a:p>
            <a:pPr>
              <a:spcBef>
                <a:spcPct val="50000"/>
              </a:spcBef>
            </a:pPr>
            <a:r>
              <a:rPr lang="en-US" altLang="zh-CN" sz="2400" b="1" dirty="0">
                <a:latin typeface="Times New Roman" panose="02020603050405020304" pitchFamily="18" charset="0"/>
              </a:rPr>
              <a:t>PCI</a:t>
            </a:r>
            <a:r>
              <a:rPr lang="zh-CN" altLang="en-US" sz="2400" b="1" dirty="0">
                <a:latin typeface="Times New Roman" panose="02020603050405020304" pitchFamily="18" charset="0"/>
              </a:rPr>
              <a:t>接口将装有组态、维护和管理软件的工业</a:t>
            </a:r>
            <a:r>
              <a:rPr lang="en-US" altLang="zh-CN" sz="2400" b="1" dirty="0">
                <a:latin typeface="Times New Roman" panose="02020603050405020304" pitchFamily="18" charset="0"/>
              </a:rPr>
              <a:t>PC</a:t>
            </a:r>
            <a:r>
              <a:rPr lang="zh-CN" altLang="en-US" sz="2400" b="1" dirty="0">
                <a:latin typeface="Times New Roman" panose="02020603050405020304" pitchFamily="18" charset="0"/>
              </a:rPr>
              <a:t>机与现场总线仪表连接。</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隔离式安全栅</a:t>
            </a:r>
            <a:r>
              <a:rPr lang="en-US" altLang="zh-CN" sz="2400" b="1" dirty="0">
                <a:latin typeface="Times New Roman" panose="02020603050405020304" pitchFamily="18" charset="0"/>
              </a:rPr>
              <a:t>SB302</a:t>
            </a:r>
            <a:r>
              <a:rPr lang="zh-CN" altLang="en-US" sz="2400" b="1" dirty="0">
                <a:latin typeface="Times New Roman" panose="02020603050405020304" pitchFamily="18" charset="0"/>
              </a:rPr>
              <a:t>防止安全侧危险能量传送到危险侧。</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现场总线电源</a:t>
            </a:r>
            <a:r>
              <a:rPr lang="en-US" altLang="zh-CN" sz="2400" b="1" dirty="0">
                <a:latin typeface="Times New Roman" panose="02020603050405020304" pitchFamily="18" charset="0"/>
              </a:rPr>
              <a:t>PS302</a:t>
            </a:r>
            <a:r>
              <a:rPr lang="zh-CN" altLang="en-US" sz="2400" b="1" dirty="0">
                <a:latin typeface="Times New Roman" panose="02020603050405020304" pitchFamily="18" charset="0"/>
              </a:rPr>
              <a:t>供给总线仪表电源。</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现场总线仪表</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差压、压力、流量和液位变送器</a:t>
            </a:r>
            <a:r>
              <a:rPr lang="en-US" altLang="zh-CN" sz="2400" b="1" dirty="0">
                <a:latin typeface="Times New Roman" panose="02020603050405020304" pitchFamily="18" charset="0"/>
              </a:rPr>
              <a:t>LD302</a:t>
            </a:r>
            <a:r>
              <a:rPr lang="zh-CN" altLang="en-US" sz="2400" b="1" dirty="0">
                <a:latin typeface="Times New Roman" panose="02020603050405020304" pitchFamily="18" charset="0"/>
              </a:rPr>
              <a:t>，温度变送器</a:t>
            </a:r>
            <a:r>
              <a:rPr lang="en-US" altLang="zh-CN" sz="2400" b="1" dirty="0">
                <a:latin typeface="Times New Roman" panose="02020603050405020304" pitchFamily="18" charset="0"/>
              </a:rPr>
              <a:t>TT302</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电流到现场总线转换器</a:t>
            </a:r>
            <a:r>
              <a:rPr lang="en-US" altLang="zh-CN" sz="2400" b="1" dirty="0">
                <a:latin typeface="Times New Roman" panose="02020603050405020304" pitchFamily="18" charset="0"/>
              </a:rPr>
              <a:t>IF302</a:t>
            </a:r>
            <a:r>
              <a:rPr lang="zh-CN" altLang="en-US" sz="2400" b="1" dirty="0">
                <a:latin typeface="Times New Roman" panose="02020603050405020304" pitchFamily="18" charset="0"/>
              </a:rPr>
              <a:t>，</a:t>
            </a:r>
            <a:r>
              <a:rPr lang="zh-CN" altLang="en-US" sz="2400" b="1" dirty="0">
                <a:latin typeface="Times New Roman" panose="02020603050405020304" pitchFamily="18" charset="0"/>
                <a:sym typeface="Arial" panose="020B0604020202020204" pitchFamily="34" charset="0"/>
              </a:rPr>
              <a:t>现场总线到电流转换器</a:t>
            </a:r>
            <a:r>
              <a:rPr lang="en-US" altLang="zh-CN" sz="2400" b="1" dirty="0">
                <a:latin typeface="Times New Roman" panose="02020603050405020304" pitchFamily="18" charset="0"/>
                <a:sym typeface="Arial" panose="020B0604020202020204" pitchFamily="34" charset="0"/>
              </a:rPr>
              <a:t>FI302</a:t>
            </a:r>
            <a:r>
              <a:rPr lang="zh-CN" altLang="en-US" sz="2400" b="1" dirty="0">
                <a:latin typeface="Times New Roman" panose="02020603050405020304" pitchFamily="18" charset="0"/>
                <a:sym typeface="Arial" panose="020B0604020202020204" pitchFamily="34" charset="0"/>
              </a:rPr>
              <a:t>，</a:t>
            </a:r>
            <a:endParaRPr lang="en-US" altLang="zh-CN" sz="2400" b="1" dirty="0">
              <a:latin typeface="Times New Roman" panose="02020603050405020304" pitchFamily="18" charset="0"/>
              <a:sym typeface="Arial" panose="020B0604020202020204" pitchFamily="34" charset="0"/>
            </a:endParaRPr>
          </a:p>
          <a:p>
            <a:pPr>
              <a:spcBef>
                <a:spcPct val="50000"/>
              </a:spcBef>
            </a:pPr>
            <a:r>
              <a:rPr lang="zh-CN" altLang="en-US" sz="2400" b="1" dirty="0">
                <a:latin typeface="Times New Roman" panose="02020603050405020304" pitchFamily="18" charset="0"/>
              </a:rPr>
              <a:t>实时性要求高的底层现场总线网络控制方式采用令牌式，</a:t>
            </a:r>
            <a:endParaRPr lang="en-US" altLang="zh-CN"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实时性要求不高，数据包较大的上层管理网络采用带有碰撞检测的载波侦听多路访问控制方式。</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3074" name="Text Box 3"/>
          <p:cNvSpPr txBox="1"/>
          <p:nvPr/>
        </p:nvSpPr>
        <p:spPr>
          <a:xfrm>
            <a:off x="992505" y="845820"/>
            <a:ext cx="3816350" cy="521970"/>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9.2 </a:t>
            </a:r>
            <a:r>
              <a:rPr lang="zh-CN" altLang="en-US" b="1" dirty="0">
                <a:latin typeface="Times New Roman" panose="02020603050405020304" pitchFamily="18" charset="0"/>
              </a:rPr>
              <a:t>现场总线仪表</a:t>
            </a:r>
            <a:endParaRPr lang="zh-CN" altLang="en-US" b="1" dirty="0">
              <a:latin typeface="Times New Roman" panose="02020603050405020304" pitchFamily="18" charset="0"/>
            </a:endParaRPr>
          </a:p>
        </p:txBody>
      </p:sp>
      <p:sp>
        <p:nvSpPr>
          <p:cNvPr id="10242" name="Rectangle 3"/>
          <p:cNvSpPr/>
          <p:nvPr/>
        </p:nvSpPr>
        <p:spPr>
          <a:xfrm>
            <a:off x="852488" y="1367790"/>
            <a:ext cx="8291512" cy="519113"/>
          </a:xfrm>
          <a:prstGeom prst="rect">
            <a:avLst/>
          </a:prstGeom>
          <a:noFill/>
          <a:ln w="9525">
            <a:noFill/>
          </a:ln>
        </p:spPr>
        <p:txBody>
          <a:bodyPr anchor="t">
            <a:spAutoFit/>
          </a:bodyPr>
          <a:p>
            <a:pPr>
              <a:spcBef>
                <a:spcPct val="50000"/>
              </a:spcBef>
            </a:pPr>
            <a:r>
              <a:rPr lang="en-US" altLang="zh-CN" b="1" dirty="0">
                <a:latin typeface="Times New Roman" panose="02020603050405020304" pitchFamily="18" charset="0"/>
              </a:rPr>
              <a:t>1</a:t>
            </a:r>
            <a:r>
              <a:rPr lang="zh-CN" altLang="en-US" b="1" dirty="0">
                <a:latin typeface="Times New Roman" panose="02020603050405020304" pitchFamily="18" charset="0"/>
              </a:rPr>
              <a:t>、现场总线压力变送器</a:t>
            </a:r>
            <a:endParaRPr lang="zh-CN" altLang="en-US" sz="2400" b="1" dirty="0">
              <a:latin typeface="Times New Roman" panose="02020603050405020304" pitchFamily="18" charset="0"/>
            </a:endParaRPr>
          </a:p>
        </p:txBody>
      </p:sp>
      <p:sp>
        <p:nvSpPr>
          <p:cNvPr id="10243" name="Rectangle 3"/>
          <p:cNvSpPr/>
          <p:nvPr/>
        </p:nvSpPr>
        <p:spPr>
          <a:xfrm>
            <a:off x="992505" y="2024380"/>
            <a:ext cx="10436225"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sym typeface="Arial" panose="020B0604020202020204" pitchFamily="34" charset="0"/>
              </a:rPr>
              <a:t>功能：将压力、压差参数变为现场数字信号的变送器。</a:t>
            </a:r>
            <a:endParaRPr lang="zh-CN" altLang="en-US" sz="2400" b="1" dirty="0">
              <a:latin typeface="Times New Roman" panose="02020603050405020304" pitchFamily="18" charset="0"/>
            </a:endParaRPr>
          </a:p>
        </p:txBody>
      </p:sp>
      <p:pic>
        <p:nvPicPr>
          <p:cNvPr id="10244" name="图片 2" descr="IMG_4609"/>
          <p:cNvPicPr>
            <a:picLocks noChangeAspect="1"/>
          </p:cNvPicPr>
          <p:nvPr/>
        </p:nvPicPr>
        <p:blipFill>
          <a:blip r:embed="rId1"/>
          <a:srcRect l="13693" t="10956" r="4173" b="12878"/>
          <a:stretch>
            <a:fillRect/>
          </a:stretch>
        </p:blipFill>
        <p:spPr>
          <a:xfrm>
            <a:off x="1199515" y="2484755"/>
            <a:ext cx="5675630" cy="3510280"/>
          </a:xfrm>
          <a:prstGeom prst="rect">
            <a:avLst/>
          </a:prstGeom>
          <a:noFill/>
          <a:ln w="9525">
            <a:noFill/>
          </a:ln>
        </p:spPr>
      </p:pic>
      <p:pic>
        <p:nvPicPr>
          <p:cNvPr id="10245" name="Picture 5"/>
          <p:cNvPicPr>
            <a:picLocks noChangeAspect="1"/>
          </p:cNvPicPr>
          <p:nvPr/>
        </p:nvPicPr>
        <p:blipFill>
          <a:blip r:embed="rId2"/>
          <a:stretch>
            <a:fillRect/>
          </a:stretch>
        </p:blipFill>
        <p:spPr>
          <a:xfrm>
            <a:off x="7493000" y="2484755"/>
            <a:ext cx="2390775" cy="3419475"/>
          </a:xfrm>
          <a:prstGeom prst="rect">
            <a:avLst/>
          </a:prstGeom>
          <a:noFill/>
          <a:ln w="9525">
            <a:noFill/>
          </a:ln>
        </p:spPr>
      </p:pic>
      <p:sp>
        <p:nvSpPr>
          <p:cNvPr id="3" name="Rectangle 3"/>
          <p:cNvSpPr/>
          <p:nvPr/>
        </p:nvSpPr>
        <p:spPr>
          <a:xfrm>
            <a:off x="4498340" y="5995035"/>
            <a:ext cx="366268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9-4 FCS</a:t>
            </a:r>
            <a:r>
              <a:rPr lang="zh-CN" altLang="en-US" sz="2400" b="1" dirty="0">
                <a:latin typeface="Times New Roman" panose="02020603050405020304" pitchFamily="18" charset="0"/>
              </a:rPr>
              <a:t>压力变送器</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1266" name="Rectangle 3"/>
          <p:cNvSpPr/>
          <p:nvPr/>
        </p:nvSpPr>
        <p:spPr>
          <a:xfrm>
            <a:off x="542925" y="946150"/>
            <a:ext cx="10520680" cy="2491740"/>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传感器组件板</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rPr>
              <a:t>将压力、差压信号转换为电信号，经信号隔离送入主电路板微机。</a:t>
            </a:r>
            <a:endParaRPr lang="zh-CN" altLang="en-US" sz="2400" b="1" dirty="0">
              <a:latin typeface="Times New Roman" panose="02020603050405020304" pitchFamily="18" charset="0"/>
            </a:endParaRPr>
          </a:p>
          <a:p>
            <a:pPr>
              <a:spcBef>
                <a:spcPct val="50000"/>
              </a:spcBef>
            </a:pPr>
            <a:r>
              <a:rPr lang="zh-CN" altLang="en-US" sz="2400" b="1" dirty="0">
                <a:latin typeface="Times New Roman" panose="02020603050405020304" pitchFamily="18" charset="0"/>
                <a:sym typeface="Arial" panose="020B0604020202020204" pitchFamily="34" charset="0"/>
              </a:rPr>
              <a:t>对温度变化造成压力或压差误差进行补偿。</a:t>
            </a:r>
            <a:endParaRPr lang="en-US" altLang="zh-CN" sz="2400" b="1" dirty="0">
              <a:latin typeface="Times New Roman" panose="02020603050405020304" pitchFamily="18" charset="0"/>
              <a:sym typeface="Arial" panose="020B0604020202020204" pitchFamily="34" charset="0"/>
            </a:endParaRPr>
          </a:p>
          <a:p>
            <a:pPr>
              <a:spcBef>
                <a:spcPct val="50000"/>
              </a:spcBef>
            </a:pPr>
            <a:r>
              <a:rPr lang="en-US" altLang="zh-CN" sz="2400" b="1" dirty="0">
                <a:latin typeface="Times New Roman" panose="02020603050405020304" pitchFamily="18" charset="0"/>
              </a:rPr>
              <a:t>EEPROM</a:t>
            </a:r>
            <a:r>
              <a:rPr lang="zh-CN" altLang="en-US" sz="2400" b="1" dirty="0">
                <a:latin typeface="Times New Roman" panose="02020603050405020304" pitchFamily="18" charset="0"/>
              </a:rPr>
              <a:t>存储不同温度点压力、差压补偿曲线</a:t>
            </a:r>
            <a:r>
              <a:rPr lang="zh-CN" altLang="en-US" sz="2400" b="1" dirty="0">
                <a:latin typeface="Times New Roman" panose="02020603050405020304" pitchFamily="18" charset="0"/>
                <a:sym typeface="Arial" panose="020B0604020202020204" pitchFamily="34" charset="0"/>
              </a:rPr>
              <a:t>。实测温度，对压力压差进行温度补偿。</a:t>
            </a:r>
            <a:endParaRPr lang="zh-CN" altLang="en-US" sz="2400" b="1" dirty="0">
              <a:latin typeface="Times New Roman" panose="02020603050405020304" pitchFamily="18" charset="0"/>
              <a:sym typeface="Arial" panose="020B0604020202020204" pitchFamily="34" charset="0"/>
            </a:endParaRPr>
          </a:p>
        </p:txBody>
      </p:sp>
      <p:sp>
        <p:nvSpPr>
          <p:cNvPr id="9220" name="Rectangle 3"/>
          <p:cNvSpPr/>
          <p:nvPr/>
        </p:nvSpPr>
        <p:spPr>
          <a:xfrm>
            <a:off x="542290" y="3817620"/>
            <a:ext cx="10521315" cy="2491740"/>
          </a:xfrm>
          <a:prstGeom prst="rect">
            <a:avLst/>
          </a:prstGeom>
          <a:noFill/>
          <a:ln w="9525">
            <a:noFill/>
          </a:ln>
        </p:spPr>
        <p:txBody>
          <a:bodyPr wrap="square">
            <a:spAutoFit/>
          </a:bodyPr>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rPr>
              <a:t>主机板</a:t>
            </a:r>
            <a:endParaRPr lang="zh-CN" altLang="en-US" sz="2400" b="1" strike="noStrike" noProof="1" dirty="0">
              <a:latin typeface="Times New Roman" panose="02020603050405020304" pitchFamily="18" charset="0"/>
            </a:endParaRPr>
          </a:p>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rPr>
              <a:t>数据采集处理与通信。</a:t>
            </a:r>
            <a:endParaRPr lang="zh-CN" altLang="en-US" sz="2400" b="1" strike="noStrike" noProof="1" dirty="0">
              <a:latin typeface="Times New Roman" panose="02020603050405020304" pitchFamily="18" charset="0"/>
            </a:endParaRPr>
          </a:p>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系统程序存在</a:t>
            </a:r>
            <a:r>
              <a:rPr lang="en-US" altLang="zh-CN"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PROM</a:t>
            </a: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中，暂存数据存储在</a:t>
            </a:r>
            <a:r>
              <a:rPr lang="en-US" altLang="zh-CN"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RAM</a:t>
            </a: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中，</a:t>
            </a:r>
            <a:r>
              <a:rPr lang="zh-CN" altLang="en-US" sz="2400" b="1" strike="noStrike" noProof="1" dirty="0">
                <a:solidFill>
                  <a:schemeClr val="accent6"/>
                </a:solidFill>
                <a:latin typeface="Times New Roman" panose="02020603050405020304" pitchFamily="18" charset="0"/>
                <a:ea typeface="宋体" panose="02010600030101010101" pitchFamily="2" charset="-122"/>
                <a:cs typeface="+mn-cs"/>
                <a:sym typeface="宋体" panose="02010600030101010101" pitchFamily="2" charset="-122"/>
              </a:rPr>
              <a:t>功能模块及组态程序存储在</a:t>
            </a:r>
            <a:r>
              <a:rPr lang="en-US" altLang="zh-CN" sz="2400" b="1" strike="noStrike" noProof="1" dirty="0">
                <a:solidFill>
                  <a:schemeClr val="accent6"/>
                </a:solidFill>
                <a:latin typeface="Times New Roman" panose="02020603050405020304" pitchFamily="18" charset="0"/>
                <a:ea typeface="宋体" panose="02010600030101010101" pitchFamily="2" charset="-122"/>
                <a:cs typeface="+mn-cs"/>
                <a:sym typeface="宋体" panose="02010600030101010101" pitchFamily="2" charset="-122"/>
              </a:rPr>
              <a:t>EEPROM</a:t>
            </a:r>
            <a:r>
              <a:rPr lang="zh-CN" altLang="en-US" sz="2400" b="1" strike="noStrike" noProof="1" dirty="0">
                <a:solidFill>
                  <a:schemeClr val="accent6"/>
                </a:solidFill>
                <a:latin typeface="Times New Roman" panose="02020603050405020304" pitchFamily="18" charset="0"/>
                <a:ea typeface="宋体" panose="02010600030101010101" pitchFamily="2" charset="-122"/>
                <a:cs typeface="+mn-cs"/>
                <a:sym typeface="宋体" panose="02010600030101010101" pitchFamily="2" charset="-122"/>
              </a:rPr>
              <a:t>中。</a:t>
            </a:r>
            <a:endParaRPr lang="zh-CN" altLang="en-US" sz="2400" b="1" strike="noStrike" noProof="1" dirty="0">
              <a:solidFill>
                <a:schemeClr val="accent6"/>
              </a:solidFill>
              <a:latin typeface="Times New Roman" panose="02020603050405020304" pitchFamily="18" charset="0"/>
              <a:sym typeface="宋体" panose="02010600030101010101" pitchFamily="2" charset="-122"/>
            </a:endParaRPr>
          </a:p>
          <a:p>
            <a:pPr fontAlgn="base">
              <a:spcBef>
                <a:spcPct val="50000"/>
              </a:spcBef>
            </a:pPr>
            <a:r>
              <a:rPr lang="zh-CN" altLang="en-US" sz="2400" b="1" strike="noStrike" noProof="1" dirty="0">
                <a:latin typeface="Times New Roman" panose="02020603050405020304" pitchFamily="18" charset="0"/>
                <a:ea typeface="宋体" panose="02010600030101010101" pitchFamily="2" charset="-122"/>
                <a:cs typeface="+mn-cs"/>
                <a:sym typeface="宋体" panose="02010600030101010101" pitchFamily="2" charset="-122"/>
              </a:rPr>
              <a:t>通信控制器监控总线，发送接收总线数据。</a:t>
            </a:r>
            <a:endParaRPr lang="zh-CN" altLang="en-US" sz="2400" b="1" strike="noStrike" noProof="1" dirty="0">
              <a:latin typeface="Times New Roman" panose="02020603050405020304" pitchFamily="18" charset="0"/>
              <a:sym typeface="宋体" panose="02010600030101010101" pitchFamily="2" charset="-122"/>
            </a:endParaRPr>
          </a:p>
        </p:txBody>
      </p:sp>
    </p:spTree>
  </p:cSld>
  <p:clrMapOvr>
    <a:masterClrMapping/>
  </p:clrMapOvr>
  <p:transition spd="slow" advClick="0">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635" y="106045"/>
            <a:ext cx="4858385" cy="521970"/>
          </a:xfrm>
          <a:prstGeom prst="rect">
            <a:avLst/>
          </a:prstGeom>
          <a:noFill/>
        </p:spPr>
        <p:txBody>
          <a:bodyPr wrap="square" rtlCol="0" anchor="t">
            <a:spAutoFit/>
          </a:bodyPr>
          <a:p>
            <a:pPr algn="ctr">
              <a:spcBef>
                <a:spcPct val="50000"/>
              </a:spcBef>
            </a:pPr>
            <a:r>
              <a:rPr lang="en-US" altLang="zh-CN" dirty="0">
                <a:solidFill>
                  <a:schemeClr val="bg1"/>
                </a:solidFill>
                <a:latin typeface="Times New Roman" panose="02020603050405020304" pitchFamily="18" charset="0"/>
                <a:sym typeface="+mn-ea"/>
              </a:rPr>
              <a:t>9. </a:t>
            </a:r>
            <a:r>
              <a:rPr lang="zh-CN" altLang="en-US" dirty="0">
                <a:solidFill>
                  <a:schemeClr val="bg1"/>
                </a:solidFill>
                <a:latin typeface="Times New Roman" panose="02020603050405020304" pitchFamily="18" charset="0"/>
                <a:sym typeface="+mn-ea"/>
              </a:rPr>
              <a:t>现场总线仪表</a:t>
            </a:r>
            <a:endParaRPr lang="zh-CN" altLang="en-US" dirty="0">
              <a:solidFill>
                <a:schemeClr val="bg1"/>
              </a:solidFill>
              <a:latin typeface="Times New Roman" panose="02020603050405020304" pitchFamily="18" charset="0"/>
              <a:sym typeface="+mn-ea"/>
            </a:endParaRPr>
          </a:p>
        </p:txBody>
      </p:sp>
      <p:sp>
        <p:nvSpPr>
          <p:cNvPr id="12290" name="Rectangle 3"/>
          <p:cNvSpPr/>
          <p:nvPr/>
        </p:nvSpPr>
        <p:spPr>
          <a:xfrm>
            <a:off x="649605" y="847090"/>
            <a:ext cx="5187315" cy="521970"/>
          </a:xfrm>
          <a:prstGeom prst="rect">
            <a:avLst/>
          </a:prstGeom>
          <a:noFill/>
          <a:ln w="9525">
            <a:noFill/>
          </a:ln>
        </p:spPr>
        <p:txBody>
          <a:bodyPr wrap="square" anchor="t">
            <a:spAutoFit/>
          </a:bodyPr>
          <a:p>
            <a:pPr>
              <a:spcBef>
                <a:spcPct val="50000"/>
              </a:spcBef>
            </a:pPr>
            <a:r>
              <a:rPr lang="en-US" altLang="zh-CN" b="1" dirty="0">
                <a:latin typeface="Times New Roman" panose="02020603050405020304" pitchFamily="18" charset="0"/>
              </a:rPr>
              <a:t>2</a:t>
            </a:r>
            <a:r>
              <a:rPr lang="zh-CN" altLang="en-US" b="1" dirty="0">
                <a:latin typeface="Times New Roman" panose="02020603050405020304" pitchFamily="18" charset="0"/>
              </a:rPr>
              <a:t>、现场总线温度变送控制器</a:t>
            </a:r>
            <a:endParaRPr lang="zh-CN" altLang="en-US" sz="2400" b="1" dirty="0">
              <a:latin typeface="Times New Roman" panose="02020603050405020304" pitchFamily="18" charset="0"/>
            </a:endParaRPr>
          </a:p>
        </p:txBody>
      </p:sp>
      <p:sp>
        <p:nvSpPr>
          <p:cNvPr id="12291" name="Rectangle 3"/>
          <p:cNvSpPr/>
          <p:nvPr/>
        </p:nvSpPr>
        <p:spPr>
          <a:xfrm>
            <a:off x="748665" y="1489075"/>
            <a:ext cx="940562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功能：将温度、温差及毫伏参数变为现场数字信号的变送器。</a:t>
            </a:r>
            <a:endParaRPr lang="zh-CN" altLang="en-US" sz="2400" b="1" dirty="0">
              <a:latin typeface="Times New Roman" panose="02020603050405020304" pitchFamily="18" charset="0"/>
            </a:endParaRPr>
          </a:p>
        </p:txBody>
      </p:sp>
      <p:pic>
        <p:nvPicPr>
          <p:cNvPr id="12292" name="图片 2" descr="IMG_4611"/>
          <p:cNvPicPr>
            <a:picLocks noChangeAspect="1"/>
          </p:cNvPicPr>
          <p:nvPr/>
        </p:nvPicPr>
        <p:blipFill>
          <a:blip r:embed="rId1"/>
          <a:srcRect l="4047" t="11345" r="10246" b="25388"/>
          <a:stretch>
            <a:fillRect/>
          </a:stretch>
        </p:blipFill>
        <p:spPr>
          <a:xfrm>
            <a:off x="1131253" y="1949450"/>
            <a:ext cx="7920037" cy="3898900"/>
          </a:xfrm>
          <a:prstGeom prst="rect">
            <a:avLst/>
          </a:prstGeom>
          <a:noFill/>
          <a:ln w="9525">
            <a:noFill/>
          </a:ln>
        </p:spPr>
      </p:pic>
      <p:sp>
        <p:nvSpPr>
          <p:cNvPr id="3" name="Rectangle 3"/>
          <p:cNvSpPr/>
          <p:nvPr/>
        </p:nvSpPr>
        <p:spPr>
          <a:xfrm>
            <a:off x="3620135" y="5848350"/>
            <a:ext cx="3662680" cy="460375"/>
          </a:xfrm>
          <a:prstGeom prst="rect">
            <a:avLst/>
          </a:prstGeom>
          <a:noFill/>
          <a:ln w="9525">
            <a:noFill/>
          </a:ln>
        </p:spPr>
        <p:txBody>
          <a:bodyPr wrap="square" anchor="t">
            <a:spAutoFit/>
          </a:bodyPr>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9-5 FCS</a:t>
            </a:r>
            <a:r>
              <a:rPr lang="zh-CN" altLang="en-US" sz="2400" b="1" dirty="0">
                <a:latin typeface="Times New Roman" panose="02020603050405020304" pitchFamily="18" charset="0"/>
              </a:rPr>
              <a:t>温度</a:t>
            </a:r>
            <a:r>
              <a:rPr lang="zh-CN" altLang="en-US" sz="2400" b="1" dirty="0">
                <a:latin typeface="Times New Roman" panose="02020603050405020304" pitchFamily="18" charset="0"/>
              </a:rPr>
              <a:t>变送器</a:t>
            </a:r>
            <a:endParaRPr lang="zh-CN" altLang="en-US" sz="2400" b="1" dirty="0">
              <a:latin typeface="Times New Roman" panose="02020603050405020304" pitchFamily="18" charset="0"/>
            </a:endParaRPr>
          </a:p>
        </p:txBody>
      </p:sp>
    </p:spTree>
  </p:cSld>
  <p:clrMapOvr>
    <a:masterClrMapping/>
  </p:clrMapOvr>
  <p:transition spd="slow" advClick="0">
    <p:wedge/>
  </p:transition>
</p:sld>
</file>

<file path=ppt/tags/tag1.xml><?xml version="1.0" encoding="utf-8"?>
<p:tagLst xmlns:p="http://schemas.openxmlformats.org/presentationml/2006/main">
  <p:tag name="KSO_WM_DOC_GUID" val="{6d064467-668b-4fc7-8e17-883a815c7ddd}"/>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FF3300"/>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3300"/>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3002</Words>
  <Application>WPS 演示</Application>
  <PresentationFormat>全屏显示(4:3)</PresentationFormat>
  <Paragraphs>412</Paragraphs>
  <Slides>30</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38</vt:i4>
      </vt:variant>
      <vt:variant>
        <vt:lpstr>幻灯片标题</vt:lpstr>
      </vt:variant>
      <vt:variant>
        <vt:i4>30</vt:i4>
      </vt:variant>
    </vt:vector>
  </HeadingPairs>
  <TitlesOfParts>
    <vt:vector size="78" baseType="lpstr">
      <vt:lpstr>Arial</vt:lpstr>
      <vt:lpstr>宋体</vt:lpstr>
      <vt:lpstr>Wingdings</vt:lpstr>
      <vt:lpstr>Times New Roman</vt:lpstr>
      <vt:lpstr>楷体_GB2312</vt:lpstr>
      <vt:lpstr>新宋体</vt:lpstr>
      <vt:lpstr>微软雅黑</vt:lpstr>
      <vt:lpstr>Arial Unicode MS</vt:lpstr>
      <vt:lpstr>Calibri</vt:lpstr>
      <vt:lpstr>默认设计模板</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齐皓</cp:lastModifiedBy>
  <cp:revision>543</cp:revision>
  <dcterms:created xsi:type="dcterms:W3CDTF">2007-11-13T03:35:00Z</dcterms:created>
  <dcterms:modified xsi:type="dcterms:W3CDTF">2020-05-02T09:15:08Z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